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69" r:id="rId2"/>
    <p:sldId id="259" r:id="rId3"/>
    <p:sldId id="260" r:id="rId4"/>
    <p:sldId id="261" r:id="rId5"/>
    <p:sldId id="262" r:id="rId6"/>
    <p:sldId id="263" r:id="rId7"/>
    <p:sldId id="264" r:id="rId8"/>
    <p:sldId id="267" r:id="rId9"/>
    <p:sldId id="266" r:id="rId10"/>
    <p:sldId id="265" r:id="rId11"/>
    <p:sldId id="268" r:id="rId12"/>
  </p:sldIdLst>
  <p:sldSz cx="18288000" cy="10287000"/>
  <p:notesSz cx="6858000" cy="9144000"/>
  <p:embeddedFontLst>
    <p:embeddedFont>
      <p:font typeface="Anton" pitchFamily="2" charset="0"/>
      <p:regular r:id="rId14"/>
    </p:embeddedFont>
    <p:embeddedFont>
      <p:font typeface="Archivo Black" panose="020B0604020202020204" charset="0"/>
      <p:regular r:id="rId15"/>
    </p:embeddedFont>
    <p:embeddedFont>
      <p:font typeface="League Spartan" panose="020B0604020202020204" charset="0"/>
      <p:regular r:id="rId16"/>
    </p:embeddedFont>
    <p:embeddedFont>
      <p:font typeface="Open Sans" panose="020B0606030504020204" pitchFamily="34" charset="0"/>
      <p:regular r:id="rId17"/>
      <p:bold r:id="rId18"/>
      <p:italic r:id="rId19"/>
      <p:boldItalic r:id="rId20"/>
    </p:embeddedFont>
    <p:embeddedFont>
      <p:font typeface="Poppins" panose="00000500000000000000" pitchFamily="2" charset="0"/>
      <p:regular r:id="rId21"/>
      <p:bold r:id="rId22"/>
      <p:italic r:id="rId23"/>
      <p:boldItalic r:id="rId24"/>
    </p:embeddedFont>
    <p:embeddedFont>
      <p:font typeface="Poppins Bold" panose="00000800000000000000" charset="0"/>
      <p:regular r:id="rId25"/>
      <p:bold r:id="rId26"/>
    </p:embeddedFont>
    <p:embeddedFont>
      <p:font typeface="Poppins Italics" panose="020B0604020202020204" charset="0"/>
      <p:regular r:id="rId27"/>
    </p:embeddedFont>
    <p:embeddedFont>
      <p:font typeface="Poppins Medium" panose="00000600000000000000" pitchFamily="2" charset="0"/>
      <p:regular r:id="rId28"/>
      <p:italic r:id="rId29"/>
    </p:embeddedFont>
    <p:embeddedFont>
      <p:font typeface="Poppins Thin" panose="00000300000000000000" pitchFamily="2" charset="0"/>
      <p:regular r:id="rId30"/>
      <p:italic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47" d="100"/>
          <a:sy n="47" d="100"/>
        </p:scale>
        <p:origin x="1138" y="2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font" Target="fonts/font1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font" Target="fonts/font17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43D87E-99A9-40B2-A5C5-7167CF97A8CF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893D8E1E-D070-4D73-A776-DC2D956A872F}">
      <dgm:prSet phldrT="[Tekst]"/>
      <dgm:spPr>
        <a:solidFill>
          <a:srgbClr val="FFC000">
            <a:alpha val="72941"/>
          </a:srgbClr>
        </a:solidFill>
      </dgm:spPr>
      <dgm:t>
        <a:bodyPr/>
        <a:lstStyle/>
        <a:p>
          <a:r>
            <a:rPr lang="pl-PL" dirty="0"/>
            <a:t>Współpraca z radą pedagogiczną</a:t>
          </a:r>
        </a:p>
      </dgm:t>
    </dgm:pt>
    <dgm:pt modelId="{CF154B70-25F8-4A3A-91D5-833C7B26DE8F}" type="parTrans" cxnId="{6BC942C9-D8E7-4DAF-8F27-0E4344EA042E}">
      <dgm:prSet/>
      <dgm:spPr/>
      <dgm:t>
        <a:bodyPr/>
        <a:lstStyle/>
        <a:p>
          <a:endParaRPr lang="pl-PL"/>
        </a:p>
      </dgm:t>
    </dgm:pt>
    <dgm:pt modelId="{F4951324-F0D7-4100-9949-861E00A95523}" type="sibTrans" cxnId="{6BC942C9-D8E7-4DAF-8F27-0E4344EA042E}">
      <dgm:prSet/>
      <dgm:spPr/>
      <dgm:t>
        <a:bodyPr/>
        <a:lstStyle/>
        <a:p>
          <a:endParaRPr lang="pl-PL"/>
        </a:p>
      </dgm:t>
    </dgm:pt>
    <dgm:pt modelId="{1DD174E3-579D-4A88-9926-284EA63B3D00}">
      <dgm:prSet phldrT="[Tekst]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pl-PL" dirty="0"/>
            <a:t>Współpraca                               z rodzicami</a:t>
          </a:r>
        </a:p>
        <a:p>
          <a:r>
            <a:rPr lang="pl-PL" dirty="0"/>
            <a:t> </a:t>
          </a:r>
        </a:p>
      </dgm:t>
    </dgm:pt>
    <dgm:pt modelId="{AE233D85-CDA8-41D3-A91E-E95D67CC404F}" type="parTrans" cxnId="{8464E1C9-8B36-4E1C-8F4B-C2E62B3A96C7}">
      <dgm:prSet/>
      <dgm:spPr/>
      <dgm:t>
        <a:bodyPr/>
        <a:lstStyle/>
        <a:p>
          <a:endParaRPr lang="pl-PL"/>
        </a:p>
      </dgm:t>
    </dgm:pt>
    <dgm:pt modelId="{8FD14A7A-08AC-46B8-959B-1D01B6B09DAD}" type="sibTrans" cxnId="{8464E1C9-8B36-4E1C-8F4B-C2E62B3A96C7}">
      <dgm:prSet/>
      <dgm:spPr/>
      <dgm:t>
        <a:bodyPr/>
        <a:lstStyle/>
        <a:p>
          <a:endParaRPr lang="pl-PL"/>
        </a:p>
      </dgm:t>
    </dgm:pt>
    <dgm:pt modelId="{BBC4431C-52C9-43D8-A343-E894CDEFBAF1}">
      <dgm:prSet phldrT="[Tekst]"/>
      <dgm:spPr/>
      <dgm:t>
        <a:bodyPr/>
        <a:lstStyle/>
        <a:p>
          <a:r>
            <a:rPr lang="pl-PL" b="0" i="0" dirty="0"/>
            <a:t>Współpraca ze środowiskiem lokalnym oraz instytucjami                        i organizacjami zewnętrznymi</a:t>
          </a:r>
          <a:endParaRPr lang="pl-PL" dirty="0"/>
        </a:p>
      </dgm:t>
    </dgm:pt>
    <dgm:pt modelId="{8FBB6E9E-F514-400C-956E-BC089D6B6C32}" type="sibTrans" cxnId="{08078810-DA5C-42D3-AC52-54830E9E2967}">
      <dgm:prSet/>
      <dgm:spPr/>
      <dgm:t>
        <a:bodyPr/>
        <a:lstStyle/>
        <a:p>
          <a:endParaRPr lang="pl-PL"/>
        </a:p>
      </dgm:t>
    </dgm:pt>
    <dgm:pt modelId="{D8C93C75-0875-4433-8CE1-3B11166813ED}" type="parTrans" cxnId="{08078810-DA5C-42D3-AC52-54830E9E2967}">
      <dgm:prSet/>
      <dgm:spPr/>
      <dgm:t>
        <a:bodyPr/>
        <a:lstStyle/>
        <a:p>
          <a:endParaRPr lang="pl-PL"/>
        </a:p>
      </dgm:t>
    </dgm:pt>
    <dgm:pt modelId="{2A11C7C8-0E83-4E33-8EC1-BFF8C3AD56A3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pl-PL" dirty="0"/>
            <a:t>Promocja szkoły</a:t>
          </a:r>
        </a:p>
      </dgm:t>
    </dgm:pt>
    <dgm:pt modelId="{D60B3830-8FD7-452C-9C37-4C0F75AF8E72}" type="parTrans" cxnId="{29C1762F-C24C-4D3A-BD09-CD5AB671376E}">
      <dgm:prSet/>
      <dgm:spPr/>
      <dgm:t>
        <a:bodyPr/>
        <a:lstStyle/>
        <a:p>
          <a:endParaRPr lang="pl-PL"/>
        </a:p>
      </dgm:t>
    </dgm:pt>
    <dgm:pt modelId="{4AB4FF11-FAE1-40A9-BE13-4DA88F560A64}" type="sibTrans" cxnId="{29C1762F-C24C-4D3A-BD09-CD5AB671376E}">
      <dgm:prSet/>
      <dgm:spPr/>
      <dgm:t>
        <a:bodyPr/>
        <a:lstStyle/>
        <a:p>
          <a:endParaRPr lang="pl-PL"/>
        </a:p>
      </dgm:t>
    </dgm:pt>
    <dgm:pt modelId="{DDF7B0F8-3A3D-4534-9AC6-0B6C69CC9DBC}" type="pres">
      <dgm:prSet presAssocID="{0C43D87E-99A9-40B2-A5C5-7167CF97A8CF}" presName="compositeShape" presStyleCnt="0">
        <dgm:presLayoutVars>
          <dgm:chMax val="7"/>
          <dgm:dir/>
          <dgm:resizeHandles val="exact"/>
        </dgm:presLayoutVars>
      </dgm:prSet>
      <dgm:spPr/>
    </dgm:pt>
    <dgm:pt modelId="{E9A888B8-F33D-454B-989E-524552561EFD}" type="pres">
      <dgm:prSet presAssocID="{0C43D87E-99A9-40B2-A5C5-7167CF97A8CF}" presName="wedge1" presStyleLbl="node1" presStyleIdx="0" presStyleCnt="4"/>
      <dgm:spPr/>
    </dgm:pt>
    <dgm:pt modelId="{41EAEA13-1820-4F45-9E42-9FF0697F6102}" type="pres">
      <dgm:prSet presAssocID="{0C43D87E-99A9-40B2-A5C5-7167CF97A8CF}" presName="dummy1a" presStyleCnt="0"/>
      <dgm:spPr/>
    </dgm:pt>
    <dgm:pt modelId="{7173DDEB-9B59-45DE-94CC-797C7C45D8BC}" type="pres">
      <dgm:prSet presAssocID="{0C43D87E-99A9-40B2-A5C5-7167CF97A8CF}" presName="dummy1b" presStyleCnt="0"/>
      <dgm:spPr/>
    </dgm:pt>
    <dgm:pt modelId="{05B46ADB-1E4F-4836-9A2A-F23979A9F05F}" type="pres">
      <dgm:prSet presAssocID="{0C43D87E-99A9-40B2-A5C5-7167CF97A8CF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F3EEAE6A-9A8D-484D-8DB4-AD108154915C}" type="pres">
      <dgm:prSet presAssocID="{0C43D87E-99A9-40B2-A5C5-7167CF97A8CF}" presName="wedge2" presStyleLbl="node1" presStyleIdx="1" presStyleCnt="4"/>
      <dgm:spPr/>
    </dgm:pt>
    <dgm:pt modelId="{1D6FEE79-D833-4A47-89FA-1B00C9AD5F4A}" type="pres">
      <dgm:prSet presAssocID="{0C43D87E-99A9-40B2-A5C5-7167CF97A8CF}" presName="dummy2a" presStyleCnt="0"/>
      <dgm:spPr/>
    </dgm:pt>
    <dgm:pt modelId="{D685CAC0-81D7-44A1-9FE7-6B564BACE0F7}" type="pres">
      <dgm:prSet presAssocID="{0C43D87E-99A9-40B2-A5C5-7167CF97A8CF}" presName="dummy2b" presStyleCnt="0"/>
      <dgm:spPr/>
    </dgm:pt>
    <dgm:pt modelId="{91E4C9C8-BC93-406E-8B76-5EED2FC9798A}" type="pres">
      <dgm:prSet presAssocID="{0C43D87E-99A9-40B2-A5C5-7167CF97A8CF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C1612A13-C170-4395-A9AF-FE2A46EC26F2}" type="pres">
      <dgm:prSet presAssocID="{0C43D87E-99A9-40B2-A5C5-7167CF97A8CF}" presName="wedge3" presStyleLbl="node1" presStyleIdx="2" presStyleCnt="4"/>
      <dgm:spPr/>
    </dgm:pt>
    <dgm:pt modelId="{07502217-0DF4-4006-9439-9C6258A878B6}" type="pres">
      <dgm:prSet presAssocID="{0C43D87E-99A9-40B2-A5C5-7167CF97A8CF}" presName="dummy3a" presStyleCnt="0"/>
      <dgm:spPr/>
    </dgm:pt>
    <dgm:pt modelId="{1F05434D-8248-4C23-928C-F1241236419D}" type="pres">
      <dgm:prSet presAssocID="{0C43D87E-99A9-40B2-A5C5-7167CF97A8CF}" presName="dummy3b" presStyleCnt="0"/>
      <dgm:spPr/>
    </dgm:pt>
    <dgm:pt modelId="{4F711FF3-79A2-4571-9B3C-57E26CD5F7D7}" type="pres">
      <dgm:prSet presAssocID="{0C43D87E-99A9-40B2-A5C5-7167CF97A8CF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F342E279-0EBC-4D15-8397-FDF87159140E}" type="pres">
      <dgm:prSet presAssocID="{0C43D87E-99A9-40B2-A5C5-7167CF97A8CF}" presName="wedge4" presStyleLbl="node1" presStyleIdx="3" presStyleCnt="4"/>
      <dgm:spPr/>
    </dgm:pt>
    <dgm:pt modelId="{27819D24-844E-44B1-98BB-81A6EB1A6B9C}" type="pres">
      <dgm:prSet presAssocID="{0C43D87E-99A9-40B2-A5C5-7167CF97A8CF}" presName="dummy4a" presStyleCnt="0"/>
      <dgm:spPr/>
    </dgm:pt>
    <dgm:pt modelId="{459BCA97-7C63-44E8-8A63-92F170C71BE0}" type="pres">
      <dgm:prSet presAssocID="{0C43D87E-99A9-40B2-A5C5-7167CF97A8CF}" presName="dummy4b" presStyleCnt="0"/>
      <dgm:spPr/>
    </dgm:pt>
    <dgm:pt modelId="{41022971-AA70-4B2D-8E41-319D55DBDD71}" type="pres">
      <dgm:prSet presAssocID="{0C43D87E-99A9-40B2-A5C5-7167CF97A8CF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2B62F7FF-2413-4247-8BA8-B27410D1B19F}" type="pres">
      <dgm:prSet presAssocID="{F4951324-F0D7-4100-9949-861E00A95523}" presName="arrowWedge1" presStyleLbl="fgSibTrans2D1" presStyleIdx="0" presStyleCnt="4"/>
      <dgm:spPr/>
    </dgm:pt>
    <dgm:pt modelId="{067C4500-49E2-4186-BA4C-4F8301771D3B}" type="pres">
      <dgm:prSet presAssocID="{8FD14A7A-08AC-46B8-959B-1D01B6B09DAD}" presName="arrowWedge2" presStyleLbl="fgSibTrans2D1" presStyleIdx="1" presStyleCnt="4" custScaleX="100144"/>
      <dgm:spPr/>
    </dgm:pt>
    <dgm:pt modelId="{BB111E99-E7DB-46F9-87E1-970DFB5C1B3B}" type="pres">
      <dgm:prSet presAssocID="{8FBB6E9E-F514-400C-956E-BC089D6B6C32}" presName="arrowWedge3" presStyleLbl="fgSibTrans2D1" presStyleIdx="2" presStyleCnt="4"/>
      <dgm:spPr/>
    </dgm:pt>
    <dgm:pt modelId="{AFD8951E-E4F6-478C-A6B8-3FD959DCC07A}" type="pres">
      <dgm:prSet presAssocID="{4AB4FF11-FAE1-40A9-BE13-4DA88F560A64}" presName="arrowWedge4" presStyleLbl="fgSibTrans2D1" presStyleIdx="3" presStyleCnt="4"/>
      <dgm:spPr/>
    </dgm:pt>
  </dgm:ptLst>
  <dgm:cxnLst>
    <dgm:cxn modelId="{E991CE03-A18B-4AC7-BFB8-4D40BCF5E8DD}" type="presOf" srcId="{2A11C7C8-0E83-4E33-8EC1-BFF8C3AD56A3}" destId="{F342E279-0EBC-4D15-8397-FDF87159140E}" srcOrd="0" destOrd="0" presId="urn:microsoft.com/office/officeart/2005/8/layout/cycle8"/>
    <dgm:cxn modelId="{08078810-DA5C-42D3-AC52-54830E9E2967}" srcId="{0C43D87E-99A9-40B2-A5C5-7167CF97A8CF}" destId="{BBC4431C-52C9-43D8-A343-E894CDEFBAF1}" srcOrd="2" destOrd="0" parTransId="{D8C93C75-0875-4433-8CE1-3B11166813ED}" sibTransId="{8FBB6E9E-F514-400C-956E-BC089D6B6C32}"/>
    <dgm:cxn modelId="{36D0802B-8496-47F5-80E2-1B89B131D76B}" type="presOf" srcId="{1DD174E3-579D-4A88-9926-284EA63B3D00}" destId="{91E4C9C8-BC93-406E-8B76-5EED2FC9798A}" srcOrd="1" destOrd="0" presId="urn:microsoft.com/office/officeart/2005/8/layout/cycle8"/>
    <dgm:cxn modelId="{29C1762F-C24C-4D3A-BD09-CD5AB671376E}" srcId="{0C43D87E-99A9-40B2-A5C5-7167CF97A8CF}" destId="{2A11C7C8-0E83-4E33-8EC1-BFF8C3AD56A3}" srcOrd="3" destOrd="0" parTransId="{D60B3830-8FD7-452C-9C37-4C0F75AF8E72}" sibTransId="{4AB4FF11-FAE1-40A9-BE13-4DA88F560A64}"/>
    <dgm:cxn modelId="{F57D784C-3282-42C4-AF12-CCA79A829526}" type="presOf" srcId="{BBC4431C-52C9-43D8-A343-E894CDEFBAF1}" destId="{C1612A13-C170-4395-A9AF-FE2A46EC26F2}" srcOrd="0" destOrd="0" presId="urn:microsoft.com/office/officeart/2005/8/layout/cycle8"/>
    <dgm:cxn modelId="{717DFC76-5D7A-4082-A6D7-CD3B4BA0B051}" type="presOf" srcId="{1DD174E3-579D-4A88-9926-284EA63B3D00}" destId="{F3EEAE6A-9A8D-484D-8DB4-AD108154915C}" srcOrd="0" destOrd="0" presId="urn:microsoft.com/office/officeart/2005/8/layout/cycle8"/>
    <dgm:cxn modelId="{7941A280-D417-4F8E-8A15-8721CCB96971}" type="presOf" srcId="{BBC4431C-52C9-43D8-A343-E894CDEFBAF1}" destId="{4F711FF3-79A2-4571-9B3C-57E26CD5F7D7}" srcOrd="1" destOrd="0" presId="urn:microsoft.com/office/officeart/2005/8/layout/cycle8"/>
    <dgm:cxn modelId="{4344EA98-1E22-4733-BE7A-D9BF5DB739BE}" type="presOf" srcId="{2A11C7C8-0E83-4E33-8EC1-BFF8C3AD56A3}" destId="{41022971-AA70-4B2D-8E41-319D55DBDD71}" srcOrd="1" destOrd="0" presId="urn:microsoft.com/office/officeart/2005/8/layout/cycle8"/>
    <dgm:cxn modelId="{AFCC339C-DEE8-434C-A633-44EF89C65F44}" type="presOf" srcId="{0C43D87E-99A9-40B2-A5C5-7167CF97A8CF}" destId="{DDF7B0F8-3A3D-4534-9AC6-0B6C69CC9DBC}" srcOrd="0" destOrd="0" presId="urn:microsoft.com/office/officeart/2005/8/layout/cycle8"/>
    <dgm:cxn modelId="{755F78B6-D390-4464-B67A-E57D8DA92B5B}" type="presOf" srcId="{893D8E1E-D070-4D73-A776-DC2D956A872F}" destId="{05B46ADB-1E4F-4836-9A2A-F23979A9F05F}" srcOrd="1" destOrd="0" presId="urn:microsoft.com/office/officeart/2005/8/layout/cycle8"/>
    <dgm:cxn modelId="{6BC942C9-D8E7-4DAF-8F27-0E4344EA042E}" srcId="{0C43D87E-99A9-40B2-A5C5-7167CF97A8CF}" destId="{893D8E1E-D070-4D73-A776-DC2D956A872F}" srcOrd="0" destOrd="0" parTransId="{CF154B70-25F8-4A3A-91D5-833C7B26DE8F}" sibTransId="{F4951324-F0D7-4100-9949-861E00A95523}"/>
    <dgm:cxn modelId="{8464E1C9-8B36-4E1C-8F4B-C2E62B3A96C7}" srcId="{0C43D87E-99A9-40B2-A5C5-7167CF97A8CF}" destId="{1DD174E3-579D-4A88-9926-284EA63B3D00}" srcOrd="1" destOrd="0" parTransId="{AE233D85-CDA8-41D3-A91E-E95D67CC404F}" sibTransId="{8FD14A7A-08AC-46B8-959B-1D01B6B09DAD}"/>
    <dgm:cxn modelId="{77063CE0-BB6D-40E7-B47A-C73061D01728}" type="presOf" srcId="{893D8E1E-D070-4D73-A776-DC2D956A872F}" destId="{E9A888B8-F33D-454B-989E-524552561EFD}" srcOrd="0" destOrd="0" presId="urn:microsoft.com/office/officeart/2005/8/layout/cycle8"/>
    <dgm:cxn modelId="{134AE2B3-AB78-4ED3-8C71-663461B32689}" type="presParOf" srcId="{DDF7B0F8-3A3D-4534-9AC6-0B6C69CC9DBC}" destId="{E9A888B8-F33D-454B-989E-524552561EFD}" srcOrd="0" destOrd="0" presId="urn:microsoft.com/office/officeart/2005/8/layout/cycle8"/>
    <dgm:cxn modelId="{98AE1B9B-9CDD-448F-AB9B-D6AD05541682}" type="presParOf" srcId="{DDF7B0F8-3A3D-4534-9AC6-0B6C69CC9DBC}" destId="{41EAEA13-1820-4F45-9E42-9FF0697F6102}" srcOrd="1" destOrd="0" presId="urn:microsoft.com/office/officeart/2005/8/layout/cycle8"/>
    <dgm:cxn modelId="{EA026CF5-93E9-41A0-84AB-066FC6E9FDA5}" type="presParOf" srcId="{DDF7B0F8-3A3D-4534-9AC6-0B6C69CC9DBC}" destId="{7173DDEB-9B59-45DE-94CC-797C7C45D8BC}" srcOrd="2" destOrd="0" presId="urn:microsoft.com/office/officeart/2005/8/layout/cycle8"/>
    <dgm:cxn modelId="{1C0A1D79-E6CF-46A2-BB00-A90406413310}" type="presParOf" srcId="{DDF7B0F8-3A3D-4534-9AC6-0B6C69CC9DBC}" destId="{05B46ADB-1E4F-4836-9A2A-F23979A9F05F}" srcOrd="3" destOrd="0" presId="urn:microsoft.com/office/officeart/2005/8/layout/cycle8"/>
    <dgm:cxn modelId="{BD58D8DE-C2B9-4B44-81F1-0B3775246F69}" type="presParOf" srcId="{DDF7B0F8-3A3D-4534-9AC6-0B6C69CC9DBC}" destId="{F3EEAE6A-9A8D-484D-8DB4-AD108154915C}" srcOrd="4" destOrd="0" presId="urn:microsoft.com/office/officeart/2005/8/layout/cycle8"/>
    <dgm:cxn modelId="{581B4C48-9884-4AAD-ADF4-D7AA9C8A99B0}" type="presParOf" srcId="{DDF7B0F8-3A3D-4534-9AC6-0B6C69CC9DBC}" destId="{1D6FEE79-D833-4A47-89FA-1B00C9AD5F4A}" srcOrd="5" destOrd="0" presId="urn:microsoft.com/office/officeart/2005/8/layout/cycle8"/>
    <dgm:cxn modelId="{065C2F85-C88A-448F-90C5-065A6F6F3A9C}" type="presParOf" srcId="{DDF7B0F8-3A3D-4534-9AC6-0B6C69CC9DBC}" destId="{D685CAC0-81D7-44A1-9FE7-6B564BACE0F7}" srcOrd="6" destOrd="0" presId="urn:microsoft.com/office/officeart/2005/8/layout/cycle8"/>
    <dgm:cxn modelId="{AEF85ECA-2CDD-40D9-BDC1-B7A6341B65FF}" type="presParOf" srcId="{DDF7B0F8-3A3D-4534-9AC6-0B6C69CC9DBC}" destId="{91E4C9C8-BC93-406E-8B76-5EED2FC9798A}" srcOrd="7" destOrd="0" presId="urn:microsoft.com/office/officeart/2005/8/layout/cycle8"/>
    <dgm:cxn modelId="{041D6FAB-7563-4064-9934-8F1DD7BB50DC}" type="presParOf" srcId="{DDF7B0F8-3A3D-4534-9AC6-0B6C69CC9DBC}" destId="{C1612A13-C170-4395-A9AF-FE2A46EC26F2}" srcOrd="8" destOrd="0" presId="urn:microsoft.com/office/officeart/2005/8/layout/cycle8"/>
    <dgm:cxn modelId="{7B9B39A2-2CF6-49AA-B4AC-C6AF742D0258}" type="presParOf" srcId="{DDF7B0F8-3A3D-4534-9AC6-0B6C69CC9DBC}" destId="{07502217-0DF4-4006-9439-9C6258A878B6}" srcOrd="9" destOrd="0" presId="urn:microsoft.com/office/officeart/2005/8/layout/cycle8"/>
    <dgm:cxn modelId="{70933EA6-E7ED-4B42-B001-7BA889A156CB}" type="presParOf" srcId="{DDF7B0F8-3A3D-4534-9AC6-0B6C69CC9DBC}" destId="{1F05434D-8248-4C23-928C-F1241236419D}" srcOrd="10" destOrd="0" presId="urn:microsoft.com/office/officeart/2005/8/layout/cycle8"/>
    <dgm:cxn modelId="{5C21C7AF-CA8F-4288-B676-80BB772E0747}" type="presParOf" srcId="{DDF7B0F8-3A3D-4534-9AC6-0B6C69CC9DBC}" destId="{4F711FF3-79A2-4571-9B3C-57E26CD5F7D7}" srcOrd="11" destOrd="0" presId="urn:microsoft.com/office/officeart/2005/8/layout/cycle8"/>
    <dgm:cxn modelId="{12937827-FAC6-4AF0-8B33-EF9E51B8FDE6}" type="presParOf" srcId="{DDF7B0F8-3A3D-4534-9AC6-0B6C69CC9DBC}" destId="{F342E279-0EBC-4D15-8397-FDF87159140E}" srcOrd="12" destOrd="0" presId="urn:microsoft.com/office/officeart/2005/8/layout/cycle8"/>
    <dgm:cxn modelId="{5DEFE35D-6AA5-4024-B647-37B301133260}" type="presParOf" srcId="{DDF7B0F8-3A3D-4534-9AC6-0B6C69CC9DBC}" destId="{27819D24-844E-44B1-98BB-81A6EB1A6B9C}" srcOrd="13" destOrd="0" presId="urn:microsoft.com/office/officeart/2005/8/layout/cycle8"/>
    <dgm:cxn modelId="{9C2E79C1-EE91-4D2B-BF45-22BA506C7B3B}" type="presParOf" srcId="{DDF7B0F8-3A3D-4534-9AC6-0B6C69CC9DBC}" destId="{459BCA97-7C63-44E8-8A63-92F170C71BE0}" srcOrd="14" destOrd="0" presId="urn:microsoft.com/office/officeart/2005/8/layout/cycle8"/>
    <dgm:cxn modelId="{3BE71D32-CB75-45EA-A143-E4366642142F}" type="presParOf" srcId="{DDF7B0F8-3A3D-4534-9AC6-0B6C69CC9DBC}" destId="{41022971-AA70-4B2D-8E41-319D55DBDD71}" srcOrd="15" destOrd="0" presId="urn:microsoft.com/office/officeart/2005/8/layout/cycle8"/>
    <dgm:cxn modelId="{01CAF8C3-AEB1-41E2-ADAB-37A7C0FAD89A}" type="presParOf" srcId="{DDF7B0F8-3A3D-4534-9AC6-0B6C69CC9DBC}" destId="{2B62F7FF-2413-4247-8BA8-B27410D1B19F}" srcOrd="16" destOrd="0" presId="urn:microsoft.com/office/officeart/2005/8/layout/cycle8"/>
    <dgm:cxn modelId="{59ED93C3-D83F-4CB7-A876-26BD31AD759E}" type="presParOf" srcId="{DDF7B0F8-3A3D-4534-9AC6-0B6C69CC9DBC}" destId="{067C4500-49E2-4186-BA4C-4F8301771D3B}" srcOrd="17" destOrd="0" presId="urn:microsoft.com/office/officeart/2005/8/layout/cycle8"/>
    <dgm:cxn modelId="{B84D3F0A-8DE9-4513-9F1D-044000498719}" type="presParOf" srcId="{DDF7B0F8-3A3D-4534-9AC6-0B6C69CC9DBC}" destId="{BB111E99-E7DB-46F9-87E1-970DFB5C1B3B}" srcOrd="18" destOrd="0" presId="urn:microsoft.com/office/officeart/2005/8/layout/cycle8"/>
    <dgm:cxn modelId="{486C1C5F-08CF-4875-A33B-57C515ABDC07}" type="presParOf" srcId="{DDF7B0F8-3A3D-4534-9AC6-0B6C69CC9DBC}" destId="{AFD8951E-E4F6-478C-A6B8-3FD959DCC07A}" srcOrd="19" destOrd="0" presId="urn:microsoft.com/office/officeart/2005/8/layout/cycle8"/>
  </dgm:cxnLst>
  <dgm:bg>
    <a:solidFill>
      <a:srgbClr val="92D050">
        <a:alpha val="21000"/>
      </a:srgb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641223-2260-4FCC-9BE5-37D3D60B4A87}" type="doc">
      <dgm:prSet loTypeId="urn:microsoft.com/office/officeart/2005/8/layout/venn3" loCatId="relationship" qsTypeId="urn:microsoft.com/office/officeart/2005/8/quickstyle/simple1" qsCatId="simple" csTypeId="urn:microsoft.com/office/officeart/2005/8/colors/accent0_1" csCatId="mainScheme" phldr="1"/>
      <dgm:spPr/>
    </dgm:pt>
    <dgm:pt modelId="{5038B8E7-9615-4F91-8F7E-631E60B815AA}">
      <dgm:prSet phldrT="[Tekst]"/>
      <dgm:spPr>
        <a:solidFill>
          <a:schemeClr val="accent6">
            <a:hueOff val="0"/>
            <a:satOff val="0"/>
            <a:lumOff val="0"/>
          </a:schemeClr>
        </a:solidFill>
        <a:ln>
          <a:noFill/>
        </a:ln>
      </dgm:spPr>
      <dgm:t>
        <a:bodyPr/>
        <a:lstStyle/>
        <a:p>
          <a:r>
            <a:rPr lang="pl-PL" dirty="0"/>
            <a:t>Nawiązanie kontaktu                    z lokalnymi mediami</a:t>
          </a:r>
        </a:p>
      </dgm:t>
    </dgm:pt>
    <dgm:pt modelId="{721675BC-81A7-4804-8BD4-757E3F2AAE4A}" type="parTrans" cxnId="{7B48D5D3-794D-4314-9F42-786C4E74F04F}">
      <dgm:prSet/>
      <dgm:spPr/>
      <dgm:t>
        <a:bodyPr/>
        <a:lstStyle/>
        <a:p>
          <a:endParaRPr lang="pl-PL"/>
        </a:p>
      </dgm:t>
    </dgm:pt>
    <dgm:pt modelId="{076DD7C7-AA0A-4B1A-B33A-31FD7835078C}" type="sibTrans" cxnId="{7B48D5D3-794D-4314-9F42-786C4E74F04F}">
      <dgm:prSet/>
      <dgm:spPr/>
      <dgm:t>
        <a:bodyPr/>
        <a:lstStyle/>
        <a:p>
          <a:endParaRPr lang="pl-PL"/>
        </a:p>
      </dgm:t>
    </dgm:pt>
    <dgm:pt modelId="{9D6DC110-9B89-4BB8-BDB2-1DBDDAC0D4FC}">
      <dgm:prSet phldrT="[Tekst]"/>
      <dgm:spPr>
        <a:solidFill>
          <a:schemeClr val="accent6">
            <a:lumMod val="75000"/>
            <a:alpha val="78000"/>
          </a:schemeClr>
        </a:solidFill>
        <a:ln>
          <a:noFill/>
        </a:ln>
      </dgm:spPr>
      <dgm:t>
        <a:bodyPr/>
        <a:lstStyle/>
        <a:p>
          <a:r>
            <a:rPr lang="pl-PL" dirty="0"/>
            <a:t>Prezentowanie sukcesów naszych uczniów</a:t>
          </a:r>
        </a:p>
      </dgm:t>
    </dgm:pt>
    <dgm:pt modelId="{58FD198A-3E88-45CE-BF71-D6CC50DB99E1}" type="parTrans" cxnId="{453EA2FB-FFF3-4ED7-940A-4F2B3DF1560C}">
      <dgm:prSet/>
      <dgm:spPr/>
      <dgm:t>
        <a:bodyPr/>
        <a:lstStyle/>
        <a:p>
          <a:endParaRPr lang="pl-PL"/>
        </a:p>
      </dgm:t>
    </dgm:pt>
    <dgm:pt modelId="{061722D1-7F04-4988-A99E-6576EB0B6799}" type="sibTrans" cxnId="{453EA2FB-FFF3-4ED7-940A-4F2B3DF1560C}">
      <dgm:prSet/>
      <dgm:spPr/>
      <dgm:t>
        <a:bodyPr/>
        <a:lstStyle/>
        <a:p>
          <a:endParaRPr lang="pl-PL"/>
        </a:p>
      </dgm:t>
    </dgm:pt>
    <dgm:pt modelId="{BD4E5E2D-6904-431F-9451-B8D01CAFE447}">
      <dgm:prSet phldrT="[Tekst]"/>
      <dgm:spPr>
        <a:solidFill>
          <a:schemeClr val="accent6">
            <a:lumMod val="75000"/>
            <a:alpha val="82000"/>
          </a:schemeClr>
        </a:solidFill>
        <a:ln>
          <a:noFill/>
        </a:ln>
      </dgm:spPr>
      <dgm:t>
        <a:bodyPr/>
        <a:lstStyle/>
        <a:p>
          <a:r>
            <a:rPr lang="pl-PL" dirty="0"/>
            <a:t>Popularyzacja polskiej kultury                          i historii wśród najbliższego środowiska</a:t>
          </a:r>
        </a:p>
      </dgm:t>
    </dgm:pt>
    <dgm:pt modelId="{27B4B5AE-B67A-408A-9149-92FA02898275}" type="parTrans" cxnId="{CA950D5F-A7FF-4918-9F8D-E521D27BDD1A}">
      <dgm:prSet/>
      <dgm:spPr/>
      <dgm:t>
        <a:bodyPr/>
        <a:lstStyle/>
        <a:p>
          <a:endParaRPr lang="pl-PL"/>
        </a:p>
      </dgm:t>
    </dgm:pt>
    <dgm:pt modelId="{38B659A3-EC38-40F2-848B-600C887379F7}" type="sibTrans" cxnId="{CA950D5F-A7FF-4918-9F8D-E521D27BDD1A}">
      <dgm:prSet/>
      <dgm:spPr/>
      <dgm:t>
        <a:bodyPr/>
        <a:lstStyle/>
        <a:p>
          <a:endParaRPr lang="pl-PL"/>
        </a:p>
      </dgm:t>
    </dgm:pt>
    <dgm:pt modelId="{6F289541-DE73-41A6-A0B1-44E4745ABE2F}">
      <dgm:prSet phldrT="[Tekst]"/>
      <dgm:spPr>
        <a:solidFill>
          <a:schemeClr val="accent6">
            <a:lumMod val="75000"/>
            <a:alpha val="81000"/>
          </a:schemeClr>
        </a:solidFill>
        <a:ln>
          <a:noFill/>
        </a:ln>
      </dgm:spPr>
      <dgm:t>
        <a:bodyPr/>
        <a:lstStyle/>
        <a:p>
          <a:r>
            <a:rPr lang="pl-PL" b="0" i="0" dirty="0"/>
            <a:t>Organizacja Dnia Otwartego Szkoły</a:t>
          </a:r>
          <a:endParaRPr lang="pl-PL" dirty="0"/>
        </a:p>
      </dgm:t>
    </dgm:pt>
    <dgm:pt modelId="{19FE6A54-2EB9-4015-979F-DFFDFD1BA6B6}" type="parTrans" cxnId="{83BB787B-5A03-4A44-B8D1-A0D63D223138}">
      <dgm:prSet/>
      <dgm:spPr/>
      <dgm:t>
        <a:bodyPr/>
        <a:lstStyle/>
        <a:p>
          <a:endParaRPr lang="pl-PL"/>
        </a:p>
      </dgm:t>
    </dgm:pt>
    <dgm:pt modelId="{BC2843D5-D237-450E-99B0-F8B2498C8EB4}" type="sibTrans" cxnId="{83BB787B-5A03-4A44-B8D1-A0D63D223138}">
      <dgm:prSet/>
      <dgm:spPr/>
      <dgm:t>
        <a:bodyPr/>
        <a:lstStyle/>
        <a:p>
          <a:endParaRPr lang="pl-PL"/>
        </a:p>
      </dgm:t>
    </dgm:pt>
    <dgm:pt modelId="{853C3EA3-1857-4637-83D2-3D5D45A894CE}" type="pres">
      <dgm:prSet presAssocID="{D9641223-2260-4FCC-9BE5-37D3D60B4A87}" presName="Name0" presStyleCnt="0">
        <dgm:presLayoutVars>
          <dgm:dir/>
          <dgm:resizeHandles val="exact"/>
        </dgm:presLayoutVars>
      </dgm:prSet>
      <dgm:spPr/>
    </dgm:pt>
    <dgm:pt modelId="{25857D06-471F-4AB6-A721-76AB9C322836}" type="pres">
      <dgm:prSet presAssocID="{5038B8E7-9615-4F91-8F7E-631E60B815AA}" presName="Name5" presStyleLbl="vennNode1" presStyleIdx="0" presStyleCnt="4">
        <dgm:presLayoutVars>
          <dgm:bulletEnabled val="1"/>
        </dgm:presLayoutVars>
      </dgm:prSet>
      <dgm:spPr/>
    </dgm:pt>
    <dgm:pt modelId="{DB24A90E-CF01-4171-B022-8E50EC12C145}" type="pres">
      <dgm:prSet presAssocID="{076DD7C7-AA0A-4B1A-B33A-31FD7835078C}" presName="space" presStyleCnt="0"/>
      <dgm:spPr/>
    </dgm:pt>
    <dgm:pt modelId="{B4D4BE01-1383-47A1-8641-AF962466978D}" type="pres">
      <dgm:prSet presAssocID="{9D6DC110-9B89-4BB8-BDB2-1DBDDAC0D4FC}" presName="Name5" presStyleLbl="vennNode1" presStyleIdx="1" presStyleCnt="4">
        <dgm:presLayoutVars>
          <dgm:bulletEnabled val="1"/>
        </dgm:presLayoutVars>
      </dgm:prSet>
      <dgm:spPr/>
    </dgm:pt>
    <dgm:pt modelId="{544CE6F0-F5A0-4964-ADB5-99E5D7098F31}" type="pres">
      <dgm:prSet presAssocID="{061722D1-7F04-4988-A99E-6576EB0B6799}" presName="space" presStyleCnt="0"/>
      <dgm:spPr/>
    </dgm:pt>
    <dgm:pt modelId="{43964DB7-DDE8-4662-9CE8-BEBDE2B1EA2B}" type="pres">
      <dgm:prSet presAssocID="{6F289541-DE73-41A6-A0B1-44E4745ABE2F}" presName="Name5" presStyleLbl="vennNode1" presStyleIdx="2" presStyleCnt="4">
        <dgm:presLayoutVars>
          <dgm:bulletEnabled val="1"/>
        </dgm:presLayoutVars>
      </dgm:prSet>
      <dgm:spPr/>
    </dgm:pt>
    <dgm:pt modelId="{265D255E-EF4D-4240-8B69-F2CC9EDD88F4}" type="pres">
      <dgm:prSet presAssocID="{BC2843D5-D237-450E-99B0-F8B2498C8EB4}" presName="space" presStyleCnt="0"/>
      <dgm:spPr/>
    </dgm:pt>
    <dgm:pt modelId="{18FEF290-26AE-49ED-9038-E6450E1E12BE}" type="pres">
      <dgm:prSet presAssocID="{BD4E5E2D-6904-431F-9451-B8D01CAFE447}" presName="Name5" presStyleLbl="vennNode1" presStyleIdx="3" presStyleCnt="4">
        <dgm:presLayoutVars>
          <dgm:bulletEnabled val="1"/>
        </dgm:presLayoutVars>
      </dgm:prSet>
      <dgm:spPr/>
    </dgm:pt>
  </dgm:ptLst>
  <dgm:cxnLst>
    <dgm:cxn modelId="{CA950D5F-A7FF-4918-9F8D-E521D27BDD1A}" srcId="{D9641223-2260-4FCC-9BE5-37D3D60B4A87}" destId="{BD4E5E2D-6904-431F-9451-B8D01CAFE447}" srcOrd="3" destOrd="0" parTransId="{27B4B5AE-B67A-408A-9149-92FA02898275}" sibTransId="{38B659A3-EC38-40F2-848B-600C887379F7}"/>
    <dgm:cxn modelId="{C8692C53-CDE5-48A8-97C7-C03BDAAAD6E0}" type="presOf" srcId="{9D6DC110-9B89-4BB8-BDB2-1DBDDAC0D4FC}" destId="{B4D4BE01-1383-47A1-8641-AF962466978D}" srcOrd="0" destOrd="0" presId="urn:microsoft.com/office/officeart/2005/8/layout/venn3"/>
    <dgm:cxn modelId="{83BB787B-5A03-4A44-B8D1-A0D63D223138}" srcId="{D9641223-2260-4FCC-9BE5-37D3D60B4A87}" destId="{6F289541-DE73-41A6-A0B1-44E4745ABE2F}" srcOrd="2" destOrd="0" parTransId="{19FE6A54-2EB9-4015-979F-DFFDFD1BA6B6}" sibTransId="{BC2843D5-D237-450E-99B0-F8B2498C8EB4}"/>
    <dgm:cxn modelId="{87F75CA0-4FBF-41F5-BCFF-5320E55FD67E}" type="presOf" srcId="{BD4E5E2D-6904-431F-9451-B8D01CAFE447}" destId="{18FEF290-26AE-49ED-9038-E6450E1E12BE}" srcOrd="0" destOrd="0" presId="urn:microsoft.com/office/officeart/2005/8/layout/venn3"/>
    <dgm:cxn modelId="{693092C5-67EA-41F3-8DA5-D2C520B5AA18}" type="presOf" srcId="{D9641223-2260-4FCC-9BE5-37D3D60B4A87}" destId="{853C3EA3-1857-4637-83D2-3D5D45A894CE}" srcOrd="0" destOrd="0" presId="urn:microsoft.com/office/officeart/2005/8/layout/venn3"/>
    <dgm:cxn modelId="{15E1DFC9-D01C-4608-92FC-3E4B5B86CE7E}" type="presOf" srcId="{6F289541-DE73-41A6-A0B1-44E4745ABE2F}" destId="{43964DB7-DDE8-4662-9CE8-BEBDE2B1EA2B}" srcOrd="0" destOrd="0" presId="urn:microsoft.com/office/officeart/2005/8/layout/venn3"/>
    <dgm:cxn modelId="{7B48D5D3-794D-4314-9F42-786C4E74F04F}" srcId="{D9641223-2260-4FCC-9BE5-37D3D60B4A87}" destId="{5038B8E7-9615-4F91-8F7E-631E60B815AA}" srcOrd="0" destOrd="0" parTransId="{721675BC-81A7-4804-8BD4-757E3F2AAE4A}" sibTransId="{076DD7C7-AA0A-4B1A-B33A-31FD7835078C}"/>
    <dgm:cxn modelId="{B0964CF7-7FFB-4005-A776-3F487B711152}" type="presOf" srcId="{5038B8E7-9615-4F91-8F7E-631E60B815AA}" destId="{25857D06-471F-4AB6-A721-76AB9C322836}" srcOrd="0" destOrd="0" presId="urn:microsoft.com/office/officeart/2005/8/layout/venn3"/>
    <dgm:cxn modelId="{453EA2FB-FFF3-4ED7-940A-4F2B3DF1560C}" srcId="{D9641223-2260-4FCC-9BE5-37D3D60B4A87}" destId="{9D6DC110-9B89-4BB8-BDB2-1DBDDAC0D4FC}" srcOrd="1" destOrd="0" parTransId="{58FD198A-3E88-45CE-BF71-D6CC50DB99E1}" sibTransId="{061722D1-7F04-4988-A99E-6576EB0B6799}"/>
    <dgm:cxn modelId="{50DAF292-18B6-4FA1-87CA-3EC38D82D896}" type="presParOf" srcId="{853C3EA3-1857-4637-83D2-3D5D45A894CE}" destId="{25857D06-471F-4AB6-A721-76AB9C322836}" srcOrd="0" destOrd="0" presId="urn:microsoft.com/office/officeart/2005/8/layout/venn3"/>
    <dgm:cxn modelId="{19CCB5FE-A392-42C7-B267-FC3D562C8C2F}" type="presParOf" srcId="{853C3EA3-1857-4637-83D2-3D5D45A894CE}" destId="{DB24A90E-CF01-4171-B022-8E50EC12C145}" srcOrd="1" destOrd="0" presId="urn:microsoft.com/office/officeart/2005/8/layout/venn3"/>
    <dgm:cxn modelId="{C2AA7C6C-44CB-4FEC-BC4E-B1846CE8AB1E}" type="presParOf" srcId="{853C3EA3-1857-4637-83D2-3D5D45A894CE}" destId="{B4D4BE01-1383-47A1-8641-AF962466978D}" srcOrd="2" destOrd="0" presId="urn:microsoft.com/office/officeart/2005/8/layout/venn3"/>
    <dgm:cxn modelId="{5DD2F9DA-5F0F-48D5-BAC3-8748B191CA5B}" type="presParOf" srcId="{853C3EA3-1857-4637-83D2-3D5D45A894CE}" destId="{544CE6F0-F5A0-4964-ADB5-99E5D7098F31}" srcOrd="3" destOrd="0" presId="urn:microsoft.com/office/officeart/2005/8/layout/venn3"/>
    <dgm:cxn modelId="{F7732E85-C30C-415E-8F91-CAB8AB93BF2C}" type="presParOf" srcId="{853C3EA3-1857-4637-83D2-3D5D45A894CE}" destId="{43964DB7-DDE8-4662-9CE8-BEBDE2B1EA2B}" srcOrd="4" destOrd="0" presId="urn:microsoft.com/office/officeart/2005/8/layout/venn3"/>
    <dgm:cxn modelId="{39392997-43B1-4CB6-9AA7-34F64C2959EA}" type="presParOf" srcId="{853C3EA3-1857-4637-83D2-3D5D45A894CE}" destId="{265D255E-EF4D-4240-8B69-F2CC9EDD88F4}" srcOrd="5" destOrd="0" presId="urn:microsoft.com/office/officeart/2005/8/layout/venn3"/>
    <dgm:cxn modelId="{FB150307-D25D-4232-A4CF-F17B389CA20F}" type="presParOf" srcId="{853C3EA3-1857-4637-83D2-3D5D45A894CE}" destId="{18FEF290-26AE-49ED-9038-E6450E1E12BE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9641223-2260-4FCC-9BE5-37D3D60B4A87}" type="doc">
      <dgm:prSet loTypeId="urn:microsoft.com/office/officeart/2005/8/layout/venn3" loCatId="relationship" qsTypeId="urn:microsoft.com/office/officeart/2005/8/quickstyle/simple1" qsCatId="simple" csTypeId="urn:microsoft.com/office/officeart/2005/8/colors/accent0_1" csCatId="mainScheme" phldr="1"/>
      <dgm:spPr/>
    </dgm:pt>
    <dgm:pt modelId="{5038B8E7-9615-4F91-8F7E-631E60B815AA}">
      <dgm:prSet phldrT="[Tekst]"/>
      <dgm:spPr>
        <a:solidFill>
          <a:srgbClr val="FFC000"/>
        </a:solidFill>
        <a:ln>
          <a:noFill/>
        </a:ln>
      </dgm:spPr>
      <dgm:t>
        <a:bodyPr/>
        <a:lstStyle/>
        <a:p>
          <a:r>
            <a:rPr lang="pl-PL" dirty="0"/>
            <a:t>Organizacja szkoleń                          i warsztatów</a:t>
          </a:r>
        </a:p>
      </dgm:t>
    </dgm:pt>
    <dgm:pt modelId="{721675BC-81A7-4804-8BD4-757E3F2AAE4A}" type="parTrans" cxnId="{7B48D5D3-794D-4314-9F42-786C4E74F04F}">
      <dgm:prSet/>
      <dgm:spPr/>
      <dgm:t>
        <a:bodyPr/>
        <a:lstStyle/>
        <a:p>
          <a:endParaRPr lang="pl-PL"/>
        </a:p>
      </dgm:t>
    </dgm:pt>
    <dgm:pt modelId="{076DD7C7-AA0A-4B1A-B33A-31FD7835078C}" type="sibTrans" cxnId="{7B48D5D3-794D-4314-9F42-786C4E74F04F}">
      <dgm:prSet/>
      <dgm:spPr/>
      <dgm:t>
        <a:bodyPr/>
        <a:lstStyle/>
        <a:p>
          <a:endParaRPr lang="pl-PL"/>
        </a:p>
      </dgm:t>
    </dgm:pt>
    <dgm:pt modelId="{9D6DC110-9B89-4BB8-BDB2-1DBDDAC0D4FC}">
      <dgm:prSet phldrT="[Tekst]"/>
      <dgm:spPr>
        <a:solidFill>
          <a:srgbClr val="FFC000">
            <a:alpha val="78000"/>
          </a:srgbClr>
        </a:solidFill>
        <a:ln>
          <a:noFill/>
        </a:ln>
      </dgm:spPr>
      <dgm:t>
        <a:bodyPr/>
        <a:lstStyle/>
        <a:p>
          <a:r>
            <a:rPr lang="pl-PL" dirty="0"/>
            <a:t>Wspieranie               w rozwiązywaniu problemów wychowawczych</a:t>
          </a:r>
        </a:p>
      </dgm:t>
    </dgm:pt>
    <dgm:pt modelId="{58FD198A-3E88-45CE-BF71-D6CC50DB99E1}" type="parTrans" cxnId="{453EA2FB-FFF3-4ED7-940A-4F2B3DF1560C}">
      <dgm:prSet/>
      <dgm:spPr/>
      <dgm:t>
        <a:bodyPr/>
        <a:lstStyle/>
        <a:p>
          <a:endParaRPr lang="pl-PL"/>
        </a:p>
      </dgm:t>
    </dgm:pt>
    <dgm:pt modelId="{061722D1-7F04-4988-A99E-6576EB0B6799}" type="sibTrans" cxnId="{453EA2FB-FFF3-4ED7-940A-4F2B3DF1560C}">
      <dgm:prSet/>
      <dgm:spPr/>
      <dgm:t>
        <a:bodyPr/>
        <a:lstStyle/>
        <a:p>
          <a:endParaRPr lang="pl-PL"/>
        </a:p>
      </dgm:t>
    </dgm:pt>
    <dgm:pt modelId="{BD4E5E2D-6904-431F-9451-B8D01CAFE447}">
      <dgm:prSet phldrT="[Tekst]"/>
      <dgm:spPr>
        <a:solidFill>
          <a:srgbClr val="FFC000">
            <a:alpha val="82000"/>
          </a:srgbClr>
        </a:solidFill>
        <a:ln>
          <a:noFill/>
        </a:ln>
      </dgm:spPr>
      <dgm:t>
        <a:bodyPr/>
        <a:lstStyle/>
        <a:p>
          <a:r>
            <a:rPr lang="pl-PL" dirty="0"/>
            <a:t>Tworzenie zespołów zadaniowych </a:t>
          </a:r>
        </a:p>
      </dgm:t>
    </dgm:pt>
    <dgm:pt modelId="{27B4B5AE-B67A-408A-9149-92FA02898275}" type="parTrans" cxnId="{CA950D5F-A7FF-4918-9F8D-E521D27BDD1A}">
      <dgm:prSet/>
      <dgm:spPr/>
      <dgm:t>
        <a:bodyPr/>
        <a:lstStyle/>
        <a:p>
          <a:endParaRPr lang="pl-PL"/>
        </a:p>
      </dgm:t>
    </dgm:pt>
    <dgm:pt modelId="{38B659A3-EC38-40F2-848B-600C887379F7}" type="sibTrans" cxnId="{CA950D5F-A7FF-4918-9F8D-E521D27BDD1A}">
      <dgm:prSet/>
      <dgm:spPr/>
      <dgm:t>
        <a:bodyPr/>
        <a:lstStyle/>
        <a:p>
          <a:endParaRPr lang="pl-PL"/>
        </a:p>
      </dgm:t>
    </dgm:pt>
    <dgm:pt modelId="{6F289541-DE73-41A6-A0B1-44E4745ABE2F}">
      <dgm:prSet phldrT="[Tekst]"/>
      <dgm:spPr>
        <a:solidFill>
          <a:srgbClr val="FFC000">
            <a:alpha val="81000"/>
          </a:srgbClr>
        </a:solidFill>
        <a:ln>
          <a:noFill/>
        </a:ln>
      </dgm:spPr>
      <dgm:t>
        <a:bodyPr/>
        <a:lstStyle/>
        <a:p>
          <a:r>
            <a:rPr lang="pl-PL" dirty="0"/>
            <a:t>Motywowanie nauczycieli do podnoszenia kwalifikacji </a:t>
          </a:r>
        </a:p>
      </dgm:t>
    </dgm:pt>
    <dgm:pt modelId="{19FE6A54-2EB9-4015-979F-DFFDFD1BA6B6}" type="parTrans" cxnId="{83BB787B-5A03-4A44-B8D1-A0D63D223138}">
      <dgm:prSet/>
      <dgm:spPr/>
      <dgm:t>
        <a:bodyPr/>
        <a:lstStyle/>
        <a:p>
          <a:endParaRPr lang="pl-PL"/>
        </a:p>
      </dgm:t>
    </dgm:pt>
    <dgm:pt modelId="{BC2843D5-D237-450E-99B0-F8B2498C8EB4}" type="sibTrans" cxnId="{83BB787B-5A03-4A44-B8D1-A0D63D223138}">
      <dgm:prSet/>
      <dgm:spPr/>
      <dgm:t>
        <a:bodyPr/>
        <a:lstStyle/>
        <a:p>
          <a:endParaRPr lang="pl-PL"/>
        </a:p>
      </dgm:t>
    </dgm:pt>
    <dgm:pt modelId="{E32DD7E7-3521-4A0D-B39B-02310EEE5431}" type="pres">
      <dgm:prSet presAssocID="{D9641223-2260-4FCC-9BE5-37D3D60B4A87}" presName="Name0" presStyleCnt="0">
        <dgm:presLayoutVars>
          <dgm:dir/>
          <dgm:resizeHandles val="exact"/>
        </dgm:presLayoutVars>
      </dgm:prSet>
      <dgm:spPr/>
    </dgm:pt>
    <dgm:pt modelId="{7E7BFB6B-90E8-4912-9E17-06BEA7716709}" type="pres">
      <dgm:prSet presAssocID="{5038B8E7-9615-4F91-8F7E-631E60B815AA}" presName="Name5" presStyleLbl="vennNode1" presStyleIdx="0" presStyleCnt="4">
        <dgm:presLayoutVars>
          <dgm:bulletEnabled val="1"/>
        </dgm:presLayoutVars>
      </dgm:prSet>
      <dgm:spPr/>
    </dgm:pt>
    <dgm:pt modelId="{FDD4BAF7-7736-4BC6-BEAB-894619E62B28}" type="pres">
      <dgm:prSet presAssocID="{076DD7C7-AA0A-4B1A-B33A-31FD7835078C}" presName="space" presStyleCnt="0"/>
      <dgm:spPr/>
    </dgm:pt>
    <dgm:pt modelId="{4C3BC796-B942-4C9C-B850-86FB6B742CE0}" type="pres">
      <dgm:prSet presAssocID="{9D6DC110-9B89-4BB8-BDB2-1DBDDAC0D4FC}" presName="Name5" presStyleLbl="vennNode1" presStyleIdx="1" presStyleCnt="4">
        <dgm:presLayoutVars>
          <dgm:bulletEnabled val="1"/>
        </dgm:presLayoutVars>
      </dgm:prSet>
      <dgm:spPr/>
    </dgm:pt>
    <dgm:pt modelId="{29738B20-24D4-4A1F-830D-6FD0FDD5D157}" type="pres">
      <dgm:prSet presAssocID="{061722D1-7F04-4988-A99E-6576EB0B6799}" presName="space" presStyleCnt="0"/>
      <dgm:spPr/>
    </dgm:pt>
    <dgm:pt modelId="{F2D5A098-F8BE-4BB8-A494-9F082D26142F}" type="pres">
      <dgm:prSet presAssocID="{6F289541-DE73-41A6-A0B1-44E4745ABE2F}" presName="Name5" presStyleLbl="vennNode1" presStyleIdx="2" presStyleCnt="4">
        <dgm:presLayoutVars>
          <dgm:bulletEnabled val="1"/>
        </dgm:presLayoutVars>
      </dgm:prSet>
      <dgm:spPr/>
    </dgm:pt>
    <dgm:pt modelId="{8FB2AEE5-20D8-43E0-8B01-DDA66FBCAB64}" type="pres">
      <dgm:prSet presAssocID="{BC2843D5-D237-450E-99B0-F8B2498C8EB4}" presName="space" presStyleCnt="0"/>
      <dgm:spPr/>
    </dgm:pt>
    <dgm:pt modelId="{24910421-DC0C-4F66-9380-B94E80A66B91}" type="pres">
      <dgm:prSet presAssocID="{BD4E5E2D-6904-431F-9451-B8D01CAFE447}" presName="Name5" presStyleLbl="vennNode1" presStyleIdx="3" presStyleCnt="4">
        <dgm:presLayoutVars>
          <dgm:bulletEnabled val="1"/>
        </dgm:presLayoutVars>
      </dgm:prSet>
      <dgm:spPr/>
    </dgm:pt>
  </dgm:ptLst>
  <dgm:cxnLst>
    <dgm:cxn modelId="{AA86AA04-0857-4B35-A894-A22B75CE23B2}" type="presOf" srcId="{BD4E5E2D-6904-431F-9451-B8D01CAFE447}" destId="{24910421-DC0C-4F66-9380-B94E80A66B91}" srcOrd="0" destOrd="0" presId="urn:microsoft.com/office/officeart/2005/8/layout/venn3"/>
    <dgm:cxn modelId="{CA950D5F-A7FF-4918-9F8D-E521D27BDD1A}" srcId="{D9641223-2260-4FCC-9BE5-37D3D60B4A87}" destId="{BD4E5E2D-6904-431F-9451-B8D01CAFE447}" srcOrd="3" destOrd="0" parTransId="{27B4B5AE-B67A-408A-9149-92FA02898275}" sibTransId="{38B659A3-EC38-40F2-848B-600C887379F7}"/>
    <dgm:cxn modelId="{E62A5462-193D-4F1F-85EF-E5D2C79AABC5}" type="presOf" srcId="{9D6DC110-9B89-4BB8-BDB2-1DBDDAC0D4FC}" destId="{4C3BC796-B942-4C9C-B850-86FB6B742CE0}" srcOrd="0" destOrd="0" presId="urn:microsoft.com/office/officeart/2005/8/layout/venn3"/>
    <dgm:cxn modelId="{85DC5D73-F549-4857-8BEC-C9C286DC3465}" type="presOf" srcId="{5038B8E7-9615-4F91-8F7E-631E60B815AA}" destId="{7E7BFB6B-90E8-4912-9E17-06BEA7716709}" srcOrd="0" destOrd="0" presId="urn:microsoft.com/office/officeart/2005/8/layout/venn3"/>
    <dgm:cxn modelId="{83BB787B-5A03-4A44-B8D1-A0D63D223138}" srcId="{D9641223-2260-4FCC-9BE5-37D3D60B4A87}" destId="{6F289541-DE73-41A6-A0B1-44E4745ABE2F}" srcOrd="2" destOrd="0" parTransId="{19FE6A54-2EB9-4015-979F-DFFDFD1BA6B6}" sibTransId="{BC2843D5-D237-450E-99B0-F8B2498C8EB4}"/>
    <dgm:cxn modelId="{175B9E7F-E288-42D1-8472-5098D581CFB3}" type="presOf" srcId="{6F289541-DE73-41A6-A0B1-44E4745ABE2F}" destId="{F2D5A098-F8BE-4BB8-A494-9F082D26142F}" srcOrd="0" destOrd="0" presId="urn:microsoft.com/office/officeart/2005/8/layout/venn3"/>
    <dgm:cxn modelId="{7B48D5D3-794D-4314-9F42-786C4E74F04F}" srcId="{D9641223-2260-4FCC-9BE5-37D3D60B4A87}" destId="{5038B8E7-9615-4F91-8F7E-631E60B815AA}" srcOrd="0" destOrd="0" parTransId="{721675BC-81A7-4804-8BD4-757E3F2AAE4A}" sibTransId="{076DD7C7-AA0A-4B1A-B33A-31FD7835078C}"/>
    <dgm:cxn modelId="{8D35C1F9-535C-48DA-9633-286683E79E37}" type="presOf" srcId="{D9641223-2260-4FCC-9BE5-37D3D60B4A87}" destId="{E32DD7E7-3521-4A0D-B39B-02310EEE5431}" srcOrd="0" destOrd="0" presId="urn:microsoft.com/office/officeart/2005/8/layout/venn3"/>
    <dgm:cxn modelId="{453EA2FB-FFF3-4ED7-940A-4F2B3DF1560C}" srcId="{D9641223-2260-4FCC-9BE5-37D3D60B4A87}" destId="{9D6DC110-9B89-4BB8-BDB2-1DBDDAC0D4FC}" srcOrd="1" destOrd="0" parTransId="{58FD198A-3E88-45CE-BF71-D6CC50DB99E1}" sibTransId="{061722D1-7F04-4988-A99E-6576EB0B6799}"/>
    <dgm:cxn modelId="{4E834F74-2E35-48F1-965C-8AE17B5AE8A3}" type="presParOf" srcId="{E32DD7E7-3521-4A0D-B39B-02310EEE5431}" destId="{7E7BFB6B-90E8-4912-9E17-06BEA7716709}" srcOrd="0" destOrd="0" presId="urn:microsoft.com/office/officeart/2005/8/layout/venn3"/>
    <dgm:cxn modelId="{2821716D-20F6-42CF-BF72-4AE5B725AB75}" type="presParOf" srcId="{E32DD7E7-3521-4A0D-B39B-02310EEE5431}" destId="{FDD4BAF7-7736-4BC6-BEAB-894619E62B28}" srcOrd="1" destOrd="0" presId="urn:microsoft.com/office/officeart/2005/8/layout/venn3"/>
    <dgm:cxn modelId="{AEE55641-9E69-44C1-B2B8-5E7D152B2460}" type="presParOf" srcId="{E32DD7E7-3521-4A0D-B39B-02310EEE5431}" destId="{4C3BC796-B942-4C9C-B850-86FB6B742CE0}" srcOrd="2" destOrd="0" presId="urn:microsoft.com/office/officeart/2005/8/layout/venn3"/>
    <dgm:cxn modelId="{B22ED128-5937-40C4-9ED3-830DC87D9B50}" type="presParOf" srcId="{E32DD7E7-3521-4A0D-B39B-02310EEE5431}" destId="{29738B20-24D4-4A1F-830D-6FD0FDD5D157}" srcOrd="3" destOrd="0" presId="urn:microsoft.com/office/officeart/2005/8/layout/venn3"/>
    <dgm:cxn modelId="{8F683DFC-A765-4FEC-B1A7-23723D01EBC7}" type="presParOf" srcId="{E32DD7E7-3521-4A0D-B39B-02310EEE5431}" destId="{F2D5A098-F8BE-4BB8-A494-9F082D26142F}" srcOrd="4" destOrd="0" presId="urn:microsoft.com/office/officeart/2005/8/layout/venn3"/>
    <dgm:cxn modelId="{3938656A-210D-4651-95F8-9DF8898CC0F7}" type="presParOf" srcId="{E32DD7E7-3521-4A0D-B39B-02310EEE5431}" destId="{8FB2AEE5-20D8-43E0-8B01-DDA66FBCAB64}" srcOrd="5" destOrd="0" presId="urn:microsoft.com/office/officeart/2005/8/layout/venn3"/>
    <dgm:cxn modelId="{1DFBEA88-9CFA-4DBD-B0E3-564124D165A3}" type="presParOf" srcId="{E32DD7E7-3521-4A0D-B39B-02310EEE5431}" destId="{24910421-DC0C-4F66-9380-B94E80A66B91}" srcOrd="6" destOrd="0" presId="urn:microsoft.com/office/officeart/2005/8/layout/venn3"/>
  </dgm:cxnLst>
  <dgm:bg>
    <a:noFill/>
  </dgm:bg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F8D28BA-CC0A-46B7-B444-559852AF60B2}" type="doc">
      <dgm:prSet loTypeId="urn:microsoft.com/office/officeart/2008/layout/AlternatingHexagon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4A196A2E-F2E1-4525-BE70-74B08862351D}">
      <dgm:prSet phldrT="[Tekst]"/>
      <dgm:spPr/>
      <dgm:t>
        <a:bodyPr/>
        <a:lstStyle/>
        <a:p>
          <a:r>
            <a:rPr lang="pl-PL" dirty="0"/>
            <a:t>Zainicjowane Klubu Absolwenta</a:t>
          </a:r>
        </a:p>
      </dgm:t>
    </dgm:pt>
    <dgm:pt modelId="{B6704791-369A-4B2C-9328-88052894771E}" type="parTrans" cxnId="{910132EC-D1AD-4942-B571-C748995A24F3}">
      <dgm:prSet/>
      <dgm:spPr/>
      <dgm:t>
        <a:bodyPr/>
        <a:lstStyle/>
        <a:p>
          <a:endParaRPr lang="pl-PL"/>
        </a:p>
      </dgm:t>
    </dgm:pt>
    <dgm:pt modelId="{3C6A203B-A40F-4CF5-96E8-75A094D805AF}" type="sibTrans" cxnId="{910132EC-D1AD-4942-B571-C748995A24F3}">
      <dgm:prSet custT="1"/>
      <dgm:spPr/>
      <dgm:t>
        <a:bodyPr/>
        <a:lstStyle/>
        <a:p>
          <a:r>
            <a:rPr lang="pl-PL" sz="1200" dirty="0"/>
            <a:t>Realizowanie wspólnych projektów</a:t>
          </a:r>
        </a:p>
      </dgm:t>
    </dgm:pt>
    <dgm:pt modelId="{3B1A00E1-7734-4AE8-A6DC-1931DB5BD8AD}">
      <dgm:prSet phldrT="[Tekst]"/>
      <dgm:spPr/>
      <dgm:t>
        <a:bodyPr/>
        <a:lstStyle/>
        <a:p>
          <a:r>
            <a:rPr lang="pl-PL" dirty="0"/>
            <a:t>Współpraca                i ścisły  kontakt                    z partnerami</a:t>
          </a:r>
        </a:p>
      </dgm:t>
    </dgm:pt>
    <dgm:pt modelId="{02E6B21E-83F2-4D09-9331-8FDF15D99C58}" type="parTrans" cxnId="{807DD1F6-F3D6-4214-A30D-D2BD22E05D94}">
      <dgm:prSet/>
      <dgm:spPr/>
      <dgm:t>
        <a:bodyPr/>
        <a:lstStyle/>
        <a:p>
          <a:endParaRPr lang="pl-PL"/>
        </a:p>
      </dgm:t>
    </dgm:pt>
    <dgm:pt modelId="{30D91650-79F4-4C00-B1E4-F06B0A78F4EC}" type="sibTrans" cxnId="{807DD1F6-F3D6-4214-A30D-D2BD22E05D94}">
      <dgm:prSet/>
      <dgm:spPr/>
      <dgm:t>
        <a:bodyPr/>
        <a:lstStyle/>
        <a:p>
          <a:r>
            <a:rPr lang="pl-PL" dirty="0"/>
            <a:t>Organizowanie uroczystości               z udziałem przedstawicieli środowisk lokalnych</a:t>
          </a:r>
        </a:p>
      </dgm:t>
    </dgm:pt>
    <dgm:pt modelId="{38600C7D-3879-40DB-99F6-6B4F746FFFFD}">
      <dgm:prSet phldrT="[Tekst]"/>
      <dgm:spPr/>
      <dgm:t>
        <a:bodyPr/>
        <a:lstStyle/>
        <a:p>
          <a:r>
            <a:rPr lang="pl-PL" dirty="0"/>
            <a:t>Aktywne uczestnictwo w wydarzeniach lokalnych</a:t>
          </a:r>
        </a:p>
      </dgm:t>
    </dgm:pt>
    <dgm:pt modelId="{BA295AF8-EAEB-4C71-B62D-2BFF3F438CFB}" type="parTrans" cxnId="{A0E9794A-0A30-4A0A-BD3F-12F84E961DAF}">
      <dgm:prSet/>
      <dgm:spPr/>
      <dgm:t>
        <a:bodyPr/>
        <a:lstStyle/>
        <a:p>
          <a:endParaRPr lang="pl-PL"/>
        </a:p>
      </dgm:t>
    </dgm:pt>
    <dgm:pt modelId="{087CAFB8-A023-4C41-904F-1AE88875FFDE}" type="sibTrans" cxnId="{A0E9794A-0A30-4A0A-BD3F-12F84E961DAF}">
      <dgm:prSet/>
      <dgm:spPr/>
      <dgm:t>
        <a:bodyPr/>
        <a:lstStyle/>
        <a:p>
          <a:r>
            <a:rPr lang="pl-PL" dirty="0"/>
            <a:t>Organizowanie wolontariatów we współpracy ze środowiskiem lokalnym</a:t>
          </a:r>
        </a:p>
      </dgm:t>
    </dgm:pt>
    <dgm:pt modelId="{F8977D8C-4AE6-4F53-AEB1-84D2AD945B2F}" type="pres">
      <dgm:prSet presAssocID="{0F8D28BA-CC0A-46B7-B444-559852AF60B2}" presName="Name0" presStyleCnt="0">
        <dgm:presLayoutVars>
          <dgm:chMax/>
          <dgm:chPref/>
          <dgm:dir/>
          <dgm:animLvl val="lvl"/>
        </dgm:presLayoutVars>
      </dgm:prSet>
      <dgm:spPr/>
    </dgm:pt>
    <dgm:pt modelId="{0A384F60-F79E-4512-B71C-BFB9D1022FF7}" type="pres">
      <dgm:prSet presAssocID="{4A196A2E-F2E1-4525-BE70-74B08862351D}" presName="composite" presStyleCnt="0"/>
      <dgm:spPr/>
    </dgm:pt>
    <dgm:pt modelId="{A956C0D1-3014-4BEE-A1C2-35540FC1CE18}" type="pres">
      <dgm:prSet presAssocID="{4A196A2E-F2E1-4525-BE70-74B08862351D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</dgm:pt>
    <dgm:pt modelId="{69DC8A1A-7015-4E56-A436-52EFED44A28A}" type="pres">
      <dgm:prSet presAssocID="{4A196A2E-F2E1-4525-BE70-74B08862351D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896E3A68-DE46-4656-BF14-7DCB0954B12D}" type="pres">
      <dgm:prSet presAssocID="{4A196A2E-F2E1-4525-BE70-74B08862351D}" presName="BalanceSpacing" presStyleCnt="0"/>
      <dgm:spPr/>
    </dgm:pt>
    <dgm:pt modelId="{CA66A7B5-98ED-48C7-ADE3-416304240436}" type="pres">
      <dgm:prSet presAssocID="{4A196A2E-F2E1-4525-BE70-74B08862351D}" presName="BalanceSpacing1" presStyleCnt="0"/>
      <dgm:spPr/>
    </dgm:pt>
    <dgm:pt modelId="{943CAA34-80AA-4BE6-95A5-744F762A181F}" type="pres">
      <dgm:prSet presAssocID="{3C6A203B-A40F-4CF5-96E8-75A094D805AF}" presName="Accent1Text" presStyleLbl="node1" presStyleIdx="1" presStyleCnt="6" custLinFactNeighborX="1953" custLinFactNeighborY="60"/>
      <dgm:spPr/>
    </dgm:pt>
    <dgm:pt modelId="{405273E2-9562-4C99-BE93-0460F8312674}" type="pres">
      <dgm:prSet presAssocID="{3C6A203B-A40F-4CF5-96E8-75A094D805AF}" presName="spaceBetweenRectangles" presStyleCnt="0"/>
      <dgm:spPr/>
    </dgm:pt>
    <dgm:pt modelId="{9E00FF60-0E59-4FAB-8084-82B785923AD3}" type="pres">
      <dgm:prSet presAssocID="{3B1A00E1-7734-4AE8-A6DC-1931DB5BD8AD}" presName="composite" presStyleCnt="0"/>
      <dgm:spPr/>
    </dgm:pt>
    <dgm:pt modelId="{F0F495E7-A2B5-4E0A-8856-C13ECF3DAE15}" type="pres">
      <dgm:prSet presAssocID="{3B1A00E1-7734-4AE8-A6DC-1931DB5BD8AD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</dgm:pt>
    <dgm:pt modelId="{85813688-B2F2-4EB2-BAA9-BF5FE16554DA}" type="pres">
      <dgm:prSet presAssocID="{3B1A00E1-7734-4AE8-A6DC-1931DB5BD8AD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53B5B8F9-B0C6-4728-A466-A33E4CEC7ECA}" type="pres">
      <dgm:prSet presAssocID="{3B1A00E1-7734-4AE8-A6DC-1931DB5BD8AD}" presName="BalanceSpacing" presStyleCnt="0"/>
      <dgm:spPr/>
    </dgm:pt>
    <dgm:pt modelId="{D11E9809-CE30-42B7-9E91-781C41FDE258}" type="pres">
      <dgm:prSet presAssocID="{3B1A00E1-7734-4AE8-A6DC-1931DB5BD8AD}" presName="BalanceSpacing1" presStyleCnt="0"/>
      <dgm:spPr/>
    </dgm:pt>
    <dgm:pt modelId="{D002BBE9-74FA-47B6-BD8D-ECA1F578E303}" type="pres">
      <dgm:prSet presAssocID="{30D91650-79F4-4C00-B1E4-F06B0A78F4EC}" presName="Accent1Text" presStyleLbl="node1" presStyleIdx="3" presStyleCnt="6"/>
      <dgm:spPr/>
    </dgm:pt>
    <dgm:pt modelId="{FA50B6E2-A01A-42C1-9D6B-19D8767ABEFD}" type="pres">
      <dgm:prSet presAssocID="{30D91650-79F4-4C00-B1E4-F06B0A78F4EC}" presName="spaceBetweenRectangles" presStyleCnt="0"/>
      <dgm:spPr/>
    </dgm:pt>
    <dgm:pt modelId="{EBC3BF96-54A7-462F-B029-D1BD39573F1E}" type="pres">
      <dgm:prSet presAssocID="{38600C7D-3879-40DB-99F6-6B4F746FFFFD}" presName="composite" presStyleCnt="0"/>
      <dgm:spPr/>
    </dgm:pt>
    <dgm:pt modelId="{B9A5E900-84BE-4570-80EE-628F378A0EC1}" type="pres">
      <dgm:prSet presAssocID="{38600C7D-3879-40DB-99F6-6B4F746FFFFD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</dgm:pt>
    <dgm:pt modelId="{0B716C8E-5B46-4AA9-9890-9D1A10B3A337}" type="pres">
      <dgm:prSet presAssocID="{38600C7D-3879-40DB-99F6-6B4F746FFFFD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18E12E2F-2D8B-48E2-B4F3-6C586600D5C9}" type="pres">
      <dgm:prSet presAssocID="{38600C7D-3879-40DB-99F6-6B4F746FFFFD}" presName="BalanceSpacing" presStyleCnt="0"/>
      <dgm:spPr/>
    </dgm:pt>
    <dgm:pt modelId="{6DD9FB91-0F77-42D3-859E-DE7BC8DEEC16}" type="pres">
      <dgm:prSet presAssocID="{38600C7D-3879-40DB-99F6-6B4F746FFFFD}" presName="BalanceSpacing1" presStyleCnt="0"/>
      <dgm:spPr/>
    </dgm:pt>
    <dgm:pt modelId="{64B4C171-6BB6-42FD-A358-D3EA75520F93}" type="pres">
      <dgm:prSet presAssocID="{087CAFB8-A023-4C41-904F-1AE88875FFDE}" presName="Accent1Text" presStyleLbl="node1" presStyleIdx="5" presStyleCnt="6"/>
      <dgm:spPr/>
    </dgm:pt>
  </dgm:ptLst>
  <dgm:cxnLst>
    <dgm:cxn modelId="{E815E13A-8797-4261-B9E0-4C9A37DF8C4E}" type="presOf" srcId="{38600C7D-3879-40DB-99F6-6B4F746FFFFD}" destId="{B9A5E900-84BE-4570-80EE-628F378A0EC1}" srcOrd="0" destOrd="0" presId="urn:microsoft.com/office/officeart/2008/layout/AlternatingHexagons"/>
    <dgm:cxn modelId="{A0E9794A-0A30-4A0A-BD3F-12F84E961DAF}" srcId="{0F8D28BA-CC0A-46B7-B444-559852AF60B2}" destId="{38600C7D-3879-40DB-99F6-6B4F746FFFFD}" srcOrd="2" destOrd="0" parTransId="{BA295AF8-EAEB-4C71-B62D-2BFF3F438CFB}" sibTransId="{087CAFB8-A023-4C41-904F-1AE88875FFDE}"/>
    <dgm:cxn modelId="{B1825351-29CC-4B2B-AD0A-4EEB43E7B79A}" type="presOf" srcId="{087CAFB8-A023-4C41-904F-1AE88875FFDE}" destId="{64B4C171-6BB6-42FD-A358-D3EA75520F93}" srcOrd="0" destOrd="0" presId="urn:microsoft.com/office/officeart/2008/layout/AlternatingHexagons"/>
    <dgm:cxn modelId="{6308E9C4-09D5-45CA-8AED-3181F9916CAB}" type="presOf" srcId="{0F8D28BA-CC0A-46B7-B444-559852AF60B2}" destId="{F8977D8C-4AE6-4F53-AEB1-84D2AD945B2F}" srcOrd="0" destOrd="0" presId="urn:microsoft.com/office/officeart/2008/layout/AlternatingHexagons"/>
    <dgm:cxn modelId="{05A04FE3-9D95-41BC-A930-6D1FC7E7FFF9}" type="presOf" srcId="{3C6A203B-A40F-4CF5-96E8-75A094D805AF}" destId="{943CAA34-80AA-4BE6-95A5-744F762A181F}" srcOrd="0" destOrd="0" presId="urn:microsoft.com/office/officeart/2008/layout/AlternatingHexagons"/>
    <dgm:cxn modelId="{E8A81AEB-55AB-455B-B440-2539BD6DC81A}" type="presOf" srcId="{3B1A00E1-7734-4AE8-A6DC-1931DB5BD8AD}" destId="{F0F495E7-A2B5-4E0A-8856-C13ECF3DAE15}" srcOrd="0" destOrd="0" presId="urn:microsoft.com/office/officeart/2008/layout/AlternatingHexagons"/>
    <dgm:cxn modelId="{B97842EB-D0B0-46BB-9D6C-1F51E642DCDA}" type="presOf" srcId="{4A196A2E-F2E1-4525-BE70-74B08862351D}" destId="{A956C0D1-3014-4BEE-A1C2-35540FC1CE18}" srcOrd="0" destOrd="0" presId="urn:microsoft.com/office/officeart/2008/layout/AlternatingHexagons"/>
    <dgm:cxn modelId="{910132EC-D1AD-4942-B571-C748995A24F3}" srcId="{0F8D28BA-CC0A-46B7-B444-559852AF60B2}" destId="{4A196A2E-F2E1-4525-BE70-74B08862351D}" srcOrd="0" destOrd="0" parTransId="{B6704791-369A-4B2C-9328-88052894771E}" sibTransId="{3C6A203B-A40F-4CF5-96E8-75A094D805AF}"/>
    <dgm:cxn modelId="{1AAB0DED-31B5-4AB1-A91B-AB5B7EB164C9}" type="presOf" srcId="{30D91650-79F4-4C00-B1E4-F06B0A78F4EC}" destId="{D002BBE9-74FA-47B6-BD8D-ECA1F578E303}" srcOrd="0" destOrd="0" presId="urn:microsoft.com/office/officeart/2008/layout/AlternatingHexagons"/>
    <dgm:cxn modelId="{807DD1F6-F3D6-4214-A30D-D2BD22E05D94}" srcId="{0F8D28BA-CC0A-46B7-B444-559852AF60B2}" destId="{3B1A00E1-7734-4AE8-A6DC-1931DB5BD8AD}" srcOrd="1" destOrd="0" parTransId="{02E6B21E-83F2-4D09-9331-8FDF15D99C58}" sibTransId="{30D91650-79F4-4C00-B1E4-F06B0A78F4EC}"/>
    <dgm:cxn modelId="{8D524238-BFFC-4384-BE52-3793D446D879}" type="presParOf" srcId="{F8977D8C-4AE6-4F53-AEB1-84D2AD945B2F}" destId="{0A384F60-F79E-4512-B71C-BFB9D1022FF7}" srcOrd="0" destOrd="0" presId="urn:microsoft.com/office/officeart/2008/layout/AlternatingHexagons"/>
    <dgm:cxn modelId="{28EEA4FF-7F83-4F8B-AD5B-AAF0FA9AC721}" type="presParOf" srcId="{0A384F60-F79E-4512-B71C-BFB9D1022FF7}" destId="{A956C0D1-3014-4BEE-A1C2-35540FC1CE18}" srcOrd="0" destOrd="0" presId="urn:microsoft.com/office/officeart/2008/layout/AlternatingHexagons"/>
    <dgm:cxn modelId="{B37AFAC9-DFCE-4BA6-9AD2-396B7E4A9F57}" type="presParOf" srcId="{0A384F60-F79E-4512-B71C-BFB9D1022FF7}" destId="{69DC8A1A-7015-4E56-A436-52EFED44A28A}" srcOrd="1" destOrd="0" presId="urn:microsoft.com/office/officeart/2008/layout/AlternatingHexagons"/>
    <dgm:cxn modelId="{DDB43AC5-CE11-479E-AA9A-0F9C64D603D2}" type="presParOf" srcId="{0A384F60-F79E-4512-B71C-BFB9D1022FF7}" destId="{896E3A68-DE46-4656-BF14-7DCB0954B12D}" srcOrd="2" destOrd="0" presId="urn:microsoft.com/office/officeart/2008/layout/AlternatingHexagons"/>
    <dgm:cxn modelId="{077236D5-FB1D-4F5B-BD87-A900A8CEA6CB}" type="presParOf" srcId="{0A384F60-F79E-4512-B71C-BFB9D1022FF7}" destId="{CA66A7B5-98ED-48C7-ADE3-416304240436}" srcOrd="3" destOrd="0" presId="urn:microsoft.com/office/officeart/2008/layout/AlternatingHexagons"/>
    <dgm:cxn modelId="{478B362F-069A-4302-AC32-18E98300129A}" type="presParOf" srcId="{0A384F60-F79E-4512-B71C-BFB9D1022FF7}" destId="{943CAA34-80AA-4BE6-95A5-744F762A181F}" srcOrd="4" destOrd="0" presId="urn:microsoft.com/office/officeart/2008/layout/AlternatingHexagons"/>
    <dgm:cxn modelId="{070DC770-79B6-4535-B8ED-9D978E4D337E}" type="presParOf" srcId="{F8977D8C-4AE6-4F53-AEB1-84D2AD945B2F}" destId="{405273E2-9562-4C99-BE93-0460F8312674}" srcOrd="1" destOrd="0" presId="urn:microsoft.com/office/officeart/2008/layout/AlternatingHexagons"/>
    <dgm:cxn modelId="{6052BBEE-68D6-4628-95B3-5B998A50FB40}" type="presParOf" srcId="{F8977D8C-4AE6-4F53-AEB1-84D2AD945B2F}" destId="{9E00FF60-0E59-4FAB-8084-82B785923AD3}" srcOrd="2" destOrd="0" presId="urn:microsoft.com/office/officeart/2008/layout/AlternatingHexagons"/>
    <dgm:cxn modelId="{C2527222-443A-4440-999C-A308EED86187}" type="presParOf" srcId="{9E00FF60-0E59-4FAB-8084-82B785923AD3}" destId="{F0F495E7-A2B5-4E0A-8856-C13ECF3DAE15}" srcOrd="0" destOrd="0" presId="urn:microsoft.com/office/officeart/2008/layout/AlternatingHexagons"/>
    <dgm:cxn modelId="{A690C8A0-6A44-46A1-BA15-3B79EF19C00F}" type="presParOf" srcId="{9E00FF60-0E59-4FAB-8084-82B785923AD3}" destId="{85813688-B2F2-4EB2-BAA9-BF5FE16554DA}" srcOrd="1" destOrd="0" presId="urn:microsoft.com/office/officeart/2008/layout/AlternatingHexagons"/>
    <dgm:cxn modelId="{1E201511-8418-4616-85D7-957D27D18F67}" type="presParOf" srcId="{9E00FF60-0E59-4FAB-8084-82B785923AD3}" destId="{53B5B8F9-B0C6-4728-A466-A33E4CEC7ECA}" srcOrd="2" destOrd="0" presId="urn:microsoft.com/office/officeart/2008/layout/AlternatingHexagons"/>
    <dgm:cxn modelId="{2AC1C7A5-C9E4-4882-96D3-A1F578883AFB}" type="presParOf" srcId="{9E00FF60-0E59-4FAB-8084-82B785923AD3}" destId="{D11E9809-CE30-42B7-9E91-781C41FDE258}" srcOrd="3" destOrd="0" presId="urn:microsoft.com/office/officeart/2008/layout/AlternatingHexagons"/>
    <dgm:cxn modelId="{A5324E4D-D840-4034-82A9-40B3AA4E6BB9}" type="presParOf" srcId="{9E00FF60-0E59-4FAB-8084-82B785923AD3}" destId="{D002BBE9-74FA-47B6-BD8D-ECA1F578E303}" srcOrd="4" destOrd="0" presId="urn:microsoft.com/office/officeart/2008/layout/AlternatingHexagons"/>
    <dgm:cxn modelId="{536C0C85-F2DF-4D4F-95BA-9CF6F30A9E2A}" type="presParOf" srcId="{F8977D8C-4AE6-4F53-AEB1-84D2AD945B2F}" destId="{FA50B6E2-A01A-42C1-9D6B-19D8767ABEFD}" srcOrd="3" destOrd="0" presId="urn:microsoft.com/office/officeart/2008/layout/AlternatingHexagons"/>
    <dgm:cxn modelId="{2A606EF3-2983-4EC3-B2C0-7D049983CC2C}" type="presParOf" srcId="{F8977D8C-4AE6-4F53-AEB1-84D2AD945B2F}" destId="{EBC3BF96-54A7-462F-B029-D1BD39573F1E}" srcOrd="4" destOrd="0" presId="urn:microsoft.com/office/officeart/2008/layout/AlternatingHexagons"/>
    <dgm:cxn modelId="{06610D24-FE33-4596-921F-FF8D02A273F7}" type="presParOf" srcId="{EBC3BF96-54A7-462F-B029-D1BD39573F1E}" destId="{B9A5E900-84BE-4570-80EE-628F378A0EC1}" srcOrd="0" destOrd="0" presId="urn:microsoft.com/office/officeart/2008/layout/AlternatingHexagons"/>
    <dgm:cxn modelId="{CDB12614-E7DE-4BA8-B549-93A4A21556DF}" type="presParOf" srcId="{EBC3BF96-54A7-462F-B029-D1BD39573F1E}" destId="{0B716C8E-5B46-4AA9-9890-9D1A10B3A337}" srcOrd="1" destOrd="0" presId="urn:microsoft.com/office/officeart/2008/layout/AlternatingHexagons"/>
    <dgm:cxn modelId="{E8731AC7-18A4-4A28-92B0-3469DA835C00}" type="presParOf" srcId="{EBC3BF96-54A7-462F-B029-D1BD39573F1E}" destId="{18E12E2F-2D8B-48E2-B4F3-6C586600D5C9}" srcOrd="2" destOrd="0" presId="urn:microsoft.com/office/officeart/2008/layout/AlternatingHexagons"/>
    <dgm:cxn modelId="{6A3D088E-380E-48B3-9A5E-80026AAB853A}" type="presParOf" srcId="{EBC3BF96-54A7-462F-B029-D1BD39573F1E}" destId="{6DD9FB91-0F77-42D3-859E-DE7BC8DEEC16}" srcOrd="3" destOrd="0" presId="urn:microsoft.com/office/officeart/2008/layout/AlternatingHexagons"/>
    <dgm:cxn modelId="{783A79D7-FA38-4E43-8A8F-FD84C60D9194}" type="presParOf" srcId="{EBC3BF96-54A7-462F-B029-D1BD39573F1E}" destId="{64B4C171-6BB6-42FD-A358-D3EA75520F93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B87FA61-3766-468C-8806-66159BEB1D26}" type="doc">
      <dgm:prSet loTypeId="urn:microsoft.com/office/officeart/2008/layout/AlternatingHexagon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76C91EC1-B25D-4A1C-ABC3-466048EF791A}">
      <dgm:prSet phldrT="[Teks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pl-PL" dirty="0"/>
            <a:t>Wypracowanie  zasad wzajemnej współpracy,</a:t>
          </a:r>
        </a:p>
      </dgm:t>
    </dgm:pt>
    <dgm:pt modelId="{531EFF94-E84C-4F27-8F93-C590C1E68CA3}" type="parTrans" cxnId="{C36DA8EC-44DB-4C03-BF84-5107DC411416}">
      <dgm:prSet/>
      <dgm:spPr/>
      <dgm:t>
        <a:bodyPr/>
        <a:lstStyle/>
        <a:p>
          <a:endParaRPr lang="pl-PL"/>
        </a:p>
      </dgm:t>
    </dgm:pt>
    <dgm:pt modelId="{1D3048B7-5197-46BC-9F0A-3AFC39DA225A}" type="sibTrans" cxnId="{C36DA8EC-44DB-4C03-BF84-5107DC411416}">
      <dgm:prSet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pl-PL" sz="1200" b="0" i="0" dirty="0"/>
            <a:t>Organizacja spotkań                 i prelekcji ze specjalistami</a:t>
          </a:r>
          <a:endParaRPr lang="pl-PL" sz="1200" dirty="0"/>
        </a:p>
      </dgm:t>
    </dgm:pt>
    <dgm:pt modelId="{5C6F2B5D-0110-438B-9CEB-C5AF9B58319C}">
      <dgm:prSet phldrT="[Tekst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pl-PL" sz="1200" dirty="0"/>
            <a:t>Utrzymywanie stałego kontaktu              z rodzicami</a:t>
          </a:r>
        </a:p>
      </dgm:t>
    </dgm:pt>
    <dgm:pt modelId="{5097A5BB-1C2B-42EE-AF03-6BC36257A89B}" type="parTrans" cxnId="{23AFAC19-6D1B-4EE1-AAA1-E38451EF9806}">
      <dgm:prSet/>
      <dgm:spPr/>
      <dgm:t>
        <a:bodyPr/>
        <a:lstStyle/>
        <a:p>
          <a:endParaRPr lang="pl-PL"/>
        </a:p>
      </dgm:t>
    </dgm:pt>
    <dgm:pt modelId="{1C8B3E71-FB81-4830-B875-2A7410F0F767}" type="sibTrans" cxnId="{23AFAC19-6D1B-4EE1-AAA1-E38451EF9806}">
      <dgm:prSet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pl-PL" sz="1200" dirty="0"/>
            <a:t>Współpraca finansowa</a:t>
          </a:r>
        </a:p>
      </dgm:t>
    </dgm:pt>
    <dgm:pt modelId="{18B48666-4AD9-4610-9655-BB0E74BE547D}">
      <dgm:prSet phldrT="[Tekst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pl-PL" sz="1200" dirty="0"/>
            <a:t>Angażowanie rodziców                  w życie szkoły</a:t>
          </a:r>
        </a:p>
      </dgm:t>
    </dgm:pt>
    <dgm:pt modelId="{1998972B-C7C2-4A7C-8E15-52B1C6B504A8}" type="sibTrans" cxnId="{7435C69F-A131-4641-8955-745C6770DA43}">
      <dgm:prSet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pl-PL" sz="1200" dirty="0"/>
            <a:t>Współpraca               w zakresie ewaluacji pracy szkoły</a:t>
          </a:r>
        </a:p>
      </dgm:t>
    </dgm:pt>
    <dgm:pt modelId="{1904750C-8ECF-4A2F-B076-94189130CF28}" type="parTrans" cxnId="{7435C69F-A131-4641-8955-745C6770DA43}">
      <dgm:prSet/>
      <dgm:spPr/>
      <dgm:t>
        <a:bodyPr/>
        <a:lstStyle/>
        <a:p>
          <a:endParaRPr lang="pl-PL"/>
        </a:p>
      </dgm:t>
    </dgm:pt>
    <dgm:pt modelId="{0E4DE82F-336F-42D8-B882-6E04FCB96B9E}" type="pres">
      <dgm:prSet presAssocID="{1B87FA61-3766-468C-8806-66159BEB1D26}" presName="Name0" presStyleCnt="0">
        <dgm:presLayoutVars>
          <dgm:chMax/>
          <dgm:chPref/>
          <dgm:dir/>
          <dgm:animLvl val="lvl"/>
        </dgm:presLayoutVars>
      </dgm:prSet>
      <dgm:spPr/>
    </dgm:pt>
    <dgm:pt modelId="{83B82DDF-FBD7-4CD4-9DB6-D1E182A39C96}" type="pres">
      <dgm:prSet presAssocID="{76C91EC1-B25D-4A1C-ABC3-466048EF791A}" presName="composite" presStyleCnt="0"/>
      <dgm:spPr/>
    </dgm:pt>
    <dgm:pt modelId="{325155A2-7CD0-409F-9F61-A40BD5B9F1F5}" type="pres">
      <dgm:prSet presAssocID="{76C91EC1-B25D-4A1C-ABC3-466048EF791A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</dgm:pt>
    <dgm:pt modelId="{52E7F981-CBA6-45B9-956F-D2413490E0FF}" type="pres">
      <dgm:prSet presAssocID="{76C91EC1-B25D-4A1C-ABC3-466048EF791A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67BDEC9D-FAE5-4B5E-B714-C9F03A00EC2D}" type="pres">
      <dgm:prSet presAssocID="{76C91EC1-B25D-4A1C-ABC3-466048EF791A}" presName="BalanceSpacing" presStyleCnt="0"/>
      <dgm:spPr/>
    </dgm:pt>
    <dgm:pt modelId="{62A456A2-152A-4CB8-8010-9CEEFD670AD5}" type="pres">
      <dgm:prSet presAssocID="{76C91EC1-B25D-4A1C-ABC3-466048EF791A}" presName="BalanceSpacing1" presStyleCnt="0"/>
      <dgm:spPr/>
    </dgm:pt>
    <dgm:pt modelId="{183CFD6B-BB70-432D-8D3C-2E8294256699}" type="pres">
      <dgm:prSet presAssocID="{1D3048B7-5197-46BC-9F0A-3AFC39DA225A}" presName="Accent1Text" presStyleLbl="node1" presStyleIdx="1" presStyleCnt="6"/>
      <dgm:spPr/>
    </dgm:pt>
    <dgm:pt modelId="{FF5C523E-F6D4-4539-8A10-A60B1768CD3A}" type="pres">
      <dgm:prSet presAssocID="{1D3048B7-5197-46BC-9F0A-3AFC39DA225A}" presName="spaceBetweenRectangles" presStyleCnt="0"/>
      <dgm:spPr/>
    </dgm:pt>
    <dgm:pt modelId="{8F88BE46-A005-4121-815E-AA0151BC1BED}" type="pres">
      <dgm:prSet presAssocID="{18B48666-4AD9-4610-9655-BB0E74BE547D}" presName="composite" presStyleCnt="0"/>
      <dgm:spPr/>
    </dgm:pt>
    <dgm:pt modelId="{144F9F82-9F62-4660-AD51-D9316901B607}" type="pres">
      <dgm:prSet presAssocID="{18B48666-4AD9-4610-9655-BB0E74BE547D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</dgm:pt>
    <dgm:pt modelId="{8276ACF8-0929-4F60-BDF7-BB5F0774F22F}" type="pres">
      <dgm:prSet presAssocID="{18B48666-4AD9-4610-9655-BB0E74BE547D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723FB024-4CEB-454A-8E3D-BB20E5DAF02E}" type="pres">
      <dgm:prSet presAssocID="{18B48666-4AD9-4610-9655-BB0E74BE547D}" presName="BalanceSpacing" presStyleCnt="0"/>
      <dgm:spPr/>
    </dgm:pt>
    <dgm:pt modelId="{BECC93BD-BF2E-44A1-9E8A-7E4709C1CF0C}" type="pres">
      <dgm:prSet presAssocID="{18B48666-4AD9-4610-9655-BB0E74BE547D}" presName="BalanceSpacing1" presStyleCnt="0"/>
      <dgm:spPr/>
    </dgm:pt>
    <dgm:pt modelId="{2A8E34FE-F44E-423E-9A13-F95A57A86CED}" type="pres">
      <dgm:prSet presAssocID="{1998972B-C7C2-4A7C-8E15-52B1C6B504A8}" presName="Accent1Text" presStyleLbl="node1" presStyleIdx="3" presStyleCnt="6"/>
      <dgm:spPr/>
    </dgm:pt>
    <dgm:pt modelId="{380C763C-B9CC-471B-B048-E89E94F4774C}" type="pres">
      <dgm:prSet presAssocID="{1998972B-C7C2-4A7C-8E15-52B1C6B504A8}" presName="spaceBetweenRectangles" presStyleCnt="0"/>
      <dgm:spPr/>
    </dgm:pt>
    <dgm:pt modelId="{7AB0F6C8-FE54-437D-911C-88982DB1BA0C}" type="pres">
      <dgm:prSet presAssocID="{5C6F2B5D-0110-438B-9CEB-C5AF9B58319C}" presName="composite" presStyleCnt="0"/>
      <dgm:spPr/>
    </dgm:pt>
    <dgm:pt modelId="{987E1252-CE7C-4592-9DA8-1F22E873F6FF}" type="pres">
      <dgm:prSet presAssocID="{5C6F2B5D-0110-438B-9CEB-C5AF9B58319C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</dgm:pt>
    <dgm:pt modelId="{E2231E17-845F-4496-9CEF-FCDC6EED8F3D}" type="pres">
      <dgm:prSet presAssocID="{5C6F2B5D-0110-438B-9CEB-C5AF9B58319C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958FA63F-E166-421E-8758-FDF128077A19}" type="pres">
      <dgm:prSet presAssocID="{5C6F2B5D-0110-438B-9CEB-C5AF9B58319C}" presName="BalanceSpacing" presStyleCnt="0"/>
      <dgm:spPr/>
    </dgm:pt>
    <dgm:pt modelId="{C7C05916-F109-4953-A147-4AE09A7E9FB6}" type="pres">
      <dgm:prSet presAssocID="{5C6F2B5D-0110-438B-9CEB-C5AF9B58319C}" presName="BalanceSpacing1" presStyleCnt="0"/>
      <dgm:spPr/>
    </dgm:pt>
    <dgm:pt modelId="{3CE3DC9C-3035-4929-B803-71C3307C875D}" type="pres">
      <dgm:prSet presAssocID="{1C8B3E71-FB81-4830-B875-2A7410F0F767}" presName="Accent1Text" presStyleLbl="node1" presStyleIdx="5" presStyleCnt="6"/>
      <dgm:spPr/>
    </dgm:pt>
  </dgm:ptLst>
  <dgm:cxnLst>
    <dgm:cxn modelId="{8A4BE817-EA2D-46BB-A1A2-AA5D5318D926}" type="presOf" srcId="{1C8B3E71-FB81-4830-B875-2A7410F0F767}" destId="{3CE3DC9C-3035-4929-B803-71C3307C875D}" srcOrd="0" destOrd="0" presId="urn:microsoft.com/office/officeart/2008/layout/AlternatingHexagons"/>
    <dgm:cxn modelId="{23AFAC19-6D1B-4EE1-AAA1-E38451EF9806}" srcId="{1B87FA61-3766-468C-8806-66159BEB1D26}" destId="{5C6F2B5D-0110-438B-9CEB-C5AF9B58319C}" srcOrd="2" destOrd="0" parTransId="{5097A5BB-1C2B-42EE-AF03-6BC36257A89B}" sibTransId="{1C8B3E71-FB81-4830-B875-2A7410F0F767}"/>
    <dgm:cxn modelId="{E6E30320-920F-4312-8065-495295896A9C}" type="presOf" srcId="{5C6F2B5D-0110-438B-9CEB-C5AF9B58319C}" destId="{987E1252-CE7C-4592-9DA8-1F22E873F6FF}" srcOrd="0" destOrd="0" presId="urn:microsoft.com/office/officeart/2008/layout/AlternatingHexagons"/>
    <dgm:cxn modelId="{EE6A584F-0FA3-43D3-95F1-CD12777B9D02}" type="presOf" srcId="{76C91EC1-B25D-4A1C-ABC3-466048EF791A}" destId="{325155A2-7CD0-409F-9F61-A40BD5B9F1F5}" srcOrd="0" destOrd="0" presId="urn:microsoft.com/office/officeart/2008/layout/AlternatingHexagons"/>
    <dgm:cxn modelId="{10B7E87E-CB9A-4E83-AAF0-0ADC1FE6BF70}" type="presOf" srcId="{1D3048B7-5197-46BC-9F0A-3AFC39DA225A}" destId="{183CFD6B-BB70-432D-8D3C-2E8294256699}" srcOrd="0" destOrd="0" presId="urn:microsoft.com/office/officeart/2008/layout/AlternatingHexagons"/>
    <dgm:cxn modelId="{0731AE9F-7B0B-41E2-A82C-6DD9F6506A3B}" type="presOf" srcId="{18B48666-4AD9-4610-9655-BB0E74BE547D}" destId="{144F9F82-9F62-4660-AD51-D9316901B607}" srcOrd="0" destOrd="0" presId="urn:microsoft.com/office/officeart/2008/layout/AlternatingHexagons"/>
    <dgm:cxn modelId="{7435C69F-A131-4641-8955-745C6770DA43}" srcId="{1B87FA61-3766-468C-8806-66159BEB1D26}" destId="{18B48666-4AD9-4610-9655-BB0E74BE547D}" srcOrd="1" destOrd="0" parTransId="{1904750C-8ECF-4A2F-B076-94189130CF28}" sibTransId="{1998972B-C7C2-4A7C-8E15-52B1C6B504A8}"/>
    <dgm:cxn modelId="{B5B22FBA-5211-4C9E-9F22-53E88AD3E547}" type="presOf" srcId="{1B87FA61-3766-468C-8806-66159BEB1D26}" destId="{0E4DE82F-336F-42D8-B882-6E04FCB96B9E}" srcOrd="0" destOrd="0" presId="urn:microsoft.com/office/officeart/2008/layout/AlternatingHexagons"/>
    <dgm:cxn modelId="{CFAB06D5-E6BC-4826-8D70-563DAB2DCCF8}" type="presOf" srcId="{1998972B-C7C2-4A7C-8E15-52B1C6B504A8}" destId="{2A8E34FE-F44E-423E-9A13-F95A57A86CED}" srcOrd="0" destOrd="0" presId="urn:microsoft.com/office/officeart/2008/layout/AlternatingHexagons"/>
    <dgm:cxn modelId="{C36DA8EC-44DB-4C03-BF84-5107DC411416}" srcId="{1B87FA61-3766-468C-8806-66159BEB1D26}" destId="{76C91EC1-B25D-4A1C-ABC3-466048EF791A}" srcOrd="0" destOrd="0" parTransId="{531EFF94-E84C-4F27-8F93-C590C1E68CA3}" sibTransId="{1D3048B7-5197-46BC-9F0A-3AFC39DA225A}"/>
    <dgm:cxn modelId="{913481E7-AAB3-4989-A6F2-7C1269BBA535}" type="presParOf" srcId="{0E4DE82F-336F-42D8-B882-6E04FCB96B9E}" destId="{83B82DDF-FBD7-4CD4-9DB6-D1E182A39C96}" srcOrd="0" destOrd="0" presId="urn:microsoft.com/office/officeart/2008/layout/AlternatingHexagons"/>
    <dgm:cxn modelId="{57DD41DE-C6DA-4731-A0E5-C69479B36E0A}" type="presParOf" srcId="{83B82DDF-FBD7-4CD4-9DB6-D1E182A39C96}" destId="{325155A2-7CD0-409F-9F61-A40BD5B9F1F5}" srcOrd="0" destOrd="0" presId="urn:microsoft.com/office/officeart/2008/layout/AlternatingHexagons"/>
    <dgm:cxn modelId="{5F1E04C1-F131-4740-A858-82B8D8B178CB}" type="presParOf" srcId="{83B82DDF-FBD7-4CD4-9DB6-D1E182A39C96}" destId="{52E7F981-CBA6-45B9-956F-D2413490E0FF}" srcOrd="1" destOrd="0" presId="urn:microsoft.com/office/officeart/2008/layout/AlternatingHexagons"/>
    <dgm:cxn modelId="{176A4809-EBC7-4110-9CAE-3061F950E7B6}" type="presParOf" srcId="{83B82DDF-FBD7-4CD4-9DB6-D1E182A39C96}" destId="{67BDEC9D-FAE5-4B5E-B714-C9F03A00EC2D}" srcOrd="2" destOrd="0" presId="urn:microsoft.com/office/officeart/2008/layout/AlternatingHexagons"/>
    <dgm:cxn modelId="{79C0977F-BE15-4DEC-ABBE-203AD346D1E1}" type="presParOf" srcId="{83B82DDF-FBD7-4CD4-9DB6-D1E182A39C96}" destId="{62A456A2-152A-4CB8-8010-9CEEFD670AD5}" srcOrd="3" destOrd="0" presId="urn:microsoft.com/office/officeart/2008/layout/AlternatingHexagons"/>
    <dgm:cxn modelId="{491896AD-9211-4048-87C9-5D9837D325BC}" type="presParOf" srcId="{83B82DDF-FBD7-4CD4-9DB6-D1E182A39C96}" destId="{183CFD6B-BB70-432D-8D3C-2E8294256699}" srcOrd="4" destOrd="0" presId="urn:microsoft.com/office/officeart/2008/layout/AlternatingHexagons"/>
    <dgm:cxn modelId="{FF3EE920-8070-4941-8E99-E77080BCA0E3}" type="presParOf" srcId="{0E4DE82F-336F-42D8-B882-6E04FCB96B9E}" destId="{FF5C523E-F6D4-4539-8A10-A60B1768CD3A}" srcOrd="1" destOrd="0" presId="urn:microsoft.com/office/officeart/2008/layout/AlternatingHexagons"/>
    <dgm:cxn modelId="{13166416-E6DF-4706-AD18-929E05100DF6}" type="presParOf" srcId="{0E4DE82F-336F-42D8-B882-6E04FCB96B9E}" destId="{8F88BE46-A005-4121-815E-AA0151BC1BED}" srcOrd="2" destOrd="0" presId="urn:microsoft.com/office/officeart/2008/layout/AlternatingHexagons"/>
    <dgm:cxn modelId="{0B01F43F-1E12-4830-A3A4-7154E77EE4E0}" type="presParOf" srcId="{8F88BE46-A005-4121-815E-AA0151BC1BED}" destId="{144F9F82-9F62-4660-AD51-D9316901B607}" srcOrd="0" destOrd="0" presId="urn:microsoft.com/office/officeart/2008/layout/AlternatingHexagons"/>
    <dgm:cxn modelId="{85FBBA79-FB6B-4A51-BAC1-D1A80CFE789E}" type="presParOf" srcId="{8F88BE46-A005-4121-815E-AA0151BC1BED}" destId="{8276ACF8-0929-4F60-BDF7-BB5F0774F22F}" srcOrd="1" destOrd="0" presId="urn:microsoft.com/office/officeart/2008/layout/AlternatingHexagons"/>
    <dgm:cxn modelId="{915A05DA-A0E8-4B07-9F22-B45540DEEA97}" type="presParOf" srcId="{8F88BE46-A005-4121-815E-AA0151BC1BED}" destId="{723FB024-4CEB-454A-8E3D-BB20E5DAF02E}" srcOrd="2" destOrd="0" presId="urn:microsoft.com/office/officeart/2008/layout/AlternatingHexagons"/>
    <dgm:cxn modelId="{A67E314D-C4C2-4989-80D5-0709C1114F00}" type="presParOf" srcId="{8F88BE46-A005-4121-815E-AA0151BC1BED}" destId="{BECC93BD-BF2E-44A1-9E8A-7E4709C1CF0C}" srcOrd="3" destOrd="0" presId="urn:microsoft.com/office/officeart/2008/layout/AlternatingHexagons"/>
    <dgm:cxn modelId="{EE7BEE97-E68A-4B00-BFF7-883FD8326B36}" type="presParOf" srcId="{8F88BE46-A005-4121-815E-AA0151BC1BED}" destId="{2A8E34FE-F44E-423E-9A13-F95A57A86CED}" srcOrd="4" destOrd="0" presId="urn:microsoft.com/office/officeart/2008/layout/AlternatingHexagons"/>
    <dgm:cxn modelId="{EC0D8090-F6E4-4F0B-9A30-C05E57E5453B}" type="presParOf" srcId="{0E4DE82F-336F-42D8-B882-6E04FCB96B9E}" destId="{380C763C-B9CC-471B-B048-E89E94F4774C}" srcOrd="3" destOrd="0" presId="urn:microsoft.com/office/officeart/2008/layout/AlternatingHexagons"/>
    <dgm:cxn modelId="{54ED089A-4981-40D5-8880-8390CBB00301}" type="presParOf" srcId="{0E4DE82F-336F-42D8-B882-6E04FCB96B9E}" destId="{7AB0F6C8-FE54-437D-911C-88982DB1BA0C}" srcOrd="4" destOrd="0" presId="urn:microsoft.com/office/officeart/2008/layout/AlternatingHexagons"/>
    <dgm:cxn modelId="{D4D1BBE0-7AEB-4E57-99B7-7BD496387B1B}" type="presParOf" srcId="{7AB0F6C8-FE54-437D-911C-88982DB1BA0C}" destId="{987E1252-CE7C-4592-9DA8-1F22E873F6FF}" srcOrd="0" destOrd="0" presId="urn:microsoft.com/office/officeart/2008/layout/AlternatingHexagons"/>
    <dgm:cxn modelId="{D1D01F2F-48CA-4BC9-81A3-1A40F2C2D52A}" type="presParOf" srcId="{7AB0F6C8-FE54-437D-911C-88982DB1BA0C}" destId="{E2231E17-845F-4496-9CEF-FCDC6EED8F3D}" srcOrd="1" destOrd="0" presId="urn:microsoft.com/office/officeart/2008/layout/AlternatingHexagons"/>
    <dgm:cxn modelId="{C694C854-9AFE-4140-A51E-61A50B84394F}" type="presParOf" srcId="{7AB0F6C8-FE54-437D-911C-88982DB1BA0C}" destId="{958FA63F-E166-421E-8758-FDF128077A19}" srcOrd="2" destOrd="0" presId="urn:microsoft.com/office/officeart/2008/layout/AlternatingHexagons"/>
    <dgm:cxn modelId="{276C50C2-3BFA-48DA-8A64-056DF1128E12}" type="presParOf" srcId="{7AB0F6C8-FE54-437D-911C-88982DB1BA0C}" destId="{C7C05916-F109-4953-A147-4AE09A7E9FB6}" srcOrd="3" destOrd="0" presId="urn:microsoft.com/office/officeart/2008/layout/AlternatingHexagons"/>
    <dgm:cxn modelId="{06A5C89E-41B8-434F-90DF-3E1184DF8CD0}" type="presParOf" srcId="{7AB0F6C8-FE54-437D-911C-88982DB1BA0C}" destId="{3CE3DC9C-3035-4929-B803-71C3307C875D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A888B8-F33D-454B-989E-524552561EFD}">
      <dsp:nvSpPr>
        <dsp:cNvPr id="0" name=""/>
        <dsp:cNvSpPr/>
      </dsp:nvSpPr>
      <dsp:spPr>
        <a:xfrm>
          <a:off x="5093488" y="679999"/>
          <a:ext cx="8897112" cy="8897112"/>
        </a:xfrm>
        <a:prstGeom prst="pie">
          <a:avLst>
            <a:gd name="adj1" fmla="val 16200000"/>
            <a:gd name="adj2" fmla="val 0"/>
          </a:avLst>
        </a:prstGeom>
        <a:solidFill>
          <a:srgbClr val="FFC000">
            <a:alpha val="72941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800" kern="1200" dirty="0"/>
            <a:t>Współpraca z radą pedagogiczną</a:t>
          </a:r>
        </a:p>
      </dsp:txBody>
      <dsp:txXfrm>
        <a:off x="9816372" y="2524031"/>
        <a:ext cx="3283458" cy="2436114"/>
      </dsp:txXfrm>
    </dsp:sp>
    <dsp:sp modelId="{F3EEAE6A-9A8D-484D-8DB4-AD108154915C}">
      <dsp:nvSpPr>
        <dsp:cNvPr id="0" name=""/>
        <dsp:cNvSpPr/>
      </dsp:nvSpPr>
      <dsp:spPr>
        <a:xfrm>
          <a:off x="5093488" y="978688"/>
          <a:ext cx="8897112" cy="8897112"/>
        </a:xfrm>
        <a:prstGeom prst="pie">
          <a:avLst>
            <a:gd name="adj1" fmla="val 0"/>
            <a:gd name="adj2" fmla="val 540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800" kern="1200" dirty="0"/>
            <a:t>Współpraca                               z rodzicami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800" kern="1200" dirty="0"/>
            <a:t> </a:t>
          </a:r>
        </a:p>
      </dsp:txBody>
      <dsp:txXfrm>
        <a:off x="9816372" y="5595653"/>
        <a:ext cx="3283458" cy="2436114"/>
      </dsp:txXfrm>
    </dsp:sp>
    <dsp:sp modelId="{C1612A13-C170-4395-A9AF-FE2A46EC26F2}">
      <dsp:nvSpPr>
        <dsp:cNvPr id="0" name=""/>
        <dsp:cNvSpPr/>
      </dsp:nvSpPr>
      <dsp:spPr>
        <a:xfrm>
          <a:off x="4794799" y="978688"/>
          <a:ext cx="8897112" cy="8897112"/>
        </a:xfrm>
        <a:prstGeom prst="pie">
          <a:avLst>
            <a:gd name="adj1" fmla="val 5400000"/>
            <a:gd name="adj2" fmla="val 10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800" b="0" i="0" kern="1200" dirty="0"/>
            <a:t>Współpraca ze środowiskiem lokalnym oraz instytucjami                        i organizacjami zewnętrznymi</a:t>
          </a:r>
          <a:endParaRPr lang="pl-PL" sz="2800" kern="1200" dirty="0"/>
        </a:p>
      </dsp:txBody>
      <dsp:txXfrm>
        <a:off x="5685570" y="5595653"/>
        <a:ext cx="3283458" cy="2436114"/>
      </dsp:txXfrm>
    </dsp:sp>
    <dsp:sp modelId="{F342E279-0EBC-4D15-8397-FDF87159140E}">
      <dsp:nvSpPr>
        <dsp:cNvPr id="0" name=""/>
        <dsp:cNvSpPr/>
      </dsp:nvSpPr>
      <dsp:spPr>
        <a:xfrm>
          <a:off x="4794799" y="679999"/>
          <a:ext cx="8897112" cy="8897112"/>
        </a:xfrm>
        <a:prstGeom prst="pie">
          <a:avLst>
            <a:gd name="adj1" fmla="val 10800000"/>
            <a:gd name="adj2" fmla="val 1620000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800" kern="1200" dirty="0"/>
            <a:t>Promocja szkoły</a:t>
          </a:r>
        </a:p>
      </dsp:txBody>
      <dsp:txXfrm>
        <a:off x="5685570" y="2524031"/>
        <a:ext cx="3283458" cy="2436114"/>
      </dsp:txXfrm>
    </dsp:sp>
    <dsp:sp modelId="{2B62F7FF-2413-4247-8BA8-B27410D1B19F}">
      <dsp:nvSpPr>
        <dsp:cNvPr id="0" name=""/>
        <dsp:cNvSpPr/>
      </dsp:nvSpPr>
      <dsp:spPr>
        <a:xfrm>
          <a:off x="4542714" y="129226"/>
          <a:ext cx="9998659" cy="9998659"/>
        </a:xfrm>
        <a:prstGeom prst="circularArrow">
          <a:avLst>
            <a:gd name="adj1" fmla="val 5085"/>
            <a:gd name="adj2" fmla="val 327528"/>
            <a:gd name="adj3" fmla="val 21272472"/>
            <a:gd name="adj4" fmla="val 162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7C4500-49E2-4186-BA4C-4F8301771D3B}">
      <dsp:nvSpPr>
        <dsp:cNvPr id="0" name=""/>
        <dsp:cNvSpPr/>
      </dsp:nvSpPr>
      <dsp:spPr>
        <a:xfrm>
          <a:off x="4535515" y="427914"/>
          <a:ext cx="10013057" cy="9998659"/>
        </a:xfrm>
        <a:prstGeom prst="circularArrow">
          <a:avLst>
            <a:gd name="adj1" fmla="val 5085"/>
            <a:gd name="adj2" fmla="val 327528"/>
            <a:gd name="adj3" fmla="val 5072472"/>
            <a:gd name="adj4" fmla="val 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111E99-E7DB-46F9-87E1-970DFB5C1B3B}">
      <dsp:nvSpPr>
        <dsp:cNvPr id="0" name=""/>
        <dsp:cNvSpPr/>
      </dsp:nvSpPr>
      <dsp:spPr>
        <a:xfrm>
          <a:off x="4244026" y="427914"/>
          <a:ext cx="9998659" cy="9998659"/>
        </a:xfrm>
        <a:prstGeom prst="circularArrow">
          <a:avLst>
            <a:gd name="adj1" fmla="val 5085"/>
            <a:gd name="adj2" fmla="val 327528"/>
            <a:gd name="adj3" fmla="val 10472472"/>
            <a:gd name="adj4" fmla="val 54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D8951E-E4F6-478C-A6B8-3FD959DCC07A}">
      <dsp:nvSpPr>
        <dsp:cNvPr id="0" name=""/>
        <dsp:cNvSpPr/>
      </dsp:nvSpPr>
      <dsp:spPr>
        <a:xfrm>
          <a:off x="4244026" y="129226"/>
          <a:ext cx="9998659" cy="9998659"/>
        </a:xfrm>
        <a:prstGeom prst="circularArrow">
          <a:avLst>
            <a:gd name="adj1" fmla="val 5085"/>
            <a:gd name="adj2" fmla="val 327528"/>
            <a:gd name="adj3" fmla="val 15872472"/>
            <a:gd name="adj4" fmla="val 108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857D06-471F-4AB6-A721-76AB9C322836}">
      <dsp:nvSpPr>
        <dsp:cNvPr id="0" name=""/>
        <dsp:cNvSpPr/>
      </dsp:nvSpPr>
      <dsp:spPr>
        <a:xfrm>
          <a:off x="1682" y="988222"/>
          <a:ext cx="1687951" cy="1687951"/>
        </a:xfrm>
        <a:prstGeom prst="ellipse">
          <a:avLst/>
        </a:prstGeom>
        <a:solidFill>
          <a:schemeClr val="accent6">
            <a:hueOff val="0"/>
            <a:satOff val="0"/>
            <a:lum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2894" tIns="16510" rIns="92894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300" kern="1200" dirty="0"/>
            <a:t>Nawiązanie kontaktu                    z lokalnymi mediami</a:t>
          </a:r>
        </a:p>
      </dsp:txBody>
      <dsp:txXfrm>
        <a:off x="248877" y="1235417"/>
        <a:ext cx="1193561" cy="1193561"/>
      </dsp:txXfrm>
    </dsp:sp>
    <dsp:sp modelId="{B4D4BE01-1383-47A1-8641-AF962466978D}">
      <dsp:nvSpPr>
        <dsp:cNvPr id="0" name=""/>
        <dsp:cNvSpPr/>
      </dsp:nvSpPr>
      <dsp:spPr>
        <a:xfrm>
          <a:off x="1352043" y="988222"/>
          <a:ext cx="1687951" cy="1687951"/>
        </a:xfrm>
        <a:prstGeom prst="ellipse">
          <a:avLst/>
        </a:prstGeom>
        <a:solidFill>
          <a:schemeClr val="accent6">
            <a:lumMod val="75000"/>
            <a:alpha val="78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2894" tIns="16510" rIns="92894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300" kern="1200" dirty="0"/>
            <a:t>Prezentowanie sukcesów naszych uczniów</a:t>
          </a:r>
        </a:p>
      </dsp:txBody>
      <dsp:txXfrm>
        <a:off x="1599238" y="1235417"/>
        <a:ext cx="1193561" cy="1193561"/>
      </dsp:txXfrm>
    </dsp:sp>
    <dsp:sp modelId="{43964DB7-DDE8-4662-9CE8-BEBDE2B1EA2B}">
      <dsp:nvSpPr>
        <dsp:cNvPr id="0" name=""/>
        <dsp:cNvSpPr/>
      </dsp:nvSpPr>
      <dsp:spPr>
        <a:xfrm>
          <a:off x="2702405" y="988222"/>
          <a:ext cx="1687951" cy="1687951"/>
        </a:xfrm>
        <a:prstGeom prst="ellipse">
          <a:avLst/>
        </a:prstGeom>
        <a:solidFill>
          <a:schemeClr val="accent6">
            <a:lumMod val="75000"/>
            <a:alpha val="81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2894" tIns="16510" rIns="92894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300" b="0" i="0" kern="1200" dirty="0"/>
            <a:t>Organizacja Dnia Otwartego Szkoły</a:t>
          </a:r>
          <a:endParaRPr lang="pl-PL" sz="1300" kern="1200" dirty="0"/>
        </a:p>
      </dsp:txBody>
      <dsp:txXfrm>
        <a:off x="2949600" y="1235417"/>
        <a:ext cx="1193561" cy="1193561"/>
      </dsp:txXfrm>
    </dsp:sp>
    <dsp:sp modelId="{18FEF290-26AE-49ED-9038-E6450E1E12BE}">
      <dsp:nvSpPr>
        <dsp:cNvPr id="0" name=""/>
        <dsp:cNvSpPr/>
      </dsp:nvSpPr>
      <dsp:spPr>
        <a:xfrm>
          <a:off x="4052766" y="988222"/>
          <a:ext cx="1687951" cy="1687951"/>
        </a:xfrm>
        <a:prstGeom prst="ellipse">
          <a:avLst/>
        </a:prstGeom>
        <a:solidFill>
          <a:schemeClr val="accent6">
            <a:lumMod val="75000"/>
            <a:alpha val="82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2894" tIns="16510" rIns="92894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300" kern="1200" dirty="0"/>
            <a:t>Popularyzacja polskiej kultury                          i historii wśród najbliższego środowiska</a:t>
          </a:r>
        </a:p>
      </dsp:txBody>
      <dsp:txXfrm>
        <a:off x="4299961" y="1235417"/>
        <a:ext cx="1193561" cy="119356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7BFB6B-90E8-4912-9E17-06BEA7716709}">
      <dsp:nvSpPr>
        <dsp:cNvPr id="0" name=""/>
        <dsp:cNvSpPr/>
      </dsp:nvSpPr>
      <dsp:spPr>
        <a:xfrm>
          <a:off x="1718" y="1461752"/>
          <a:ext cx="1724694" cy="1724694"/>
        </a:xfrm>
        <a:prstGeom prst="ellipse">
          <a:avLst/>
        </a:prstGeom>
        <a:solidFill>
          <a:srgbClr val="FFC00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4916" tIns="15240" rIns="94916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kern="1200" dirty="0"/>
            <a:t>Organizacja szkoleń                          i warsztatów</a:t>
          </a:r>
        </a:p>
      </dsp:txBody>
      <dsp:txXfrm>
        <a:off x="254294" y="1714328"/>
        <a:ext cx="1219542" cy="1219542"/>
      </dsp:txXfrm>
    </dsp:sp>
    <dsp:sp modelId="{4C3BC796-B942-4C9C-B850-86FB6B742CE0}">
      <dsp:nvSpPr>
        <dsp:cNvPr id="0" name=""/>
        <dsp:cNvSpPr/>
      </dsp:nvSpPr>
      <dsp:spPr>
        <a:xfrm>
          <a:off x="1381474" y="1461752"/>
          <a:ext cx="1724694" cy="1724694"/>
        </a:xfrm>
        <a:prstGeom prst="ellipse">
          <a:avLst/>
        </a:prstGeom>
        <a:solidFill>
          <a:srgbClr val="FFC000">
            <a:alpha val="78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4916" tIns="15240" rIns="94916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kern="1200" dirty="0"/>
            <a:t>Wspieranie               w rozwiązywaniu problemów wychowawczych</a:t>
          </a:r>
        </a:p>
      </dsp:txBody>
      <dsp:txXfrm>
        <a:off x="1634050" y="1714328"/>
        <a:ext cx="1219542" cy="1219542"/>
      </dsp:txXfrm>
    </dsp:sp>
    <dsp:sp modelId="{F2D5A098-F8BE-4BB8-A494-9F082D26142F}">
      <dsp:nvSpPr>
        <dsp:cNvPr id="0" name=""/>
        <dsp:cNvSpPr/>
      </dsp:nvSpPr>
      <dsp:spPr>
        <a:xfrm>
          <a:off x="2761229" y="1461752"/>
          <a:ext cx="1724694" cy="1724694"/>
        </a:xfrm>
        <a:prstGeom prst="ellipse">
          <a:avLst/>
        </a:prstGeom>
        <a:solidFill>
          <a:srgbClr val="FFC000">
            <a:alpha val="81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4916" tIns="15240" rIns="94916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kern="1200" dirty="0"/>
            <a:t>Motywowanie nauczycieli do podnoszenia kwalifikacji </a:t>
          </a:r>
        </a:p>
      </dsp:txBody>
      <dsp:txXfrm>
        <a:off x="3013805" y="1714328"/>
        <a:ext cx="1219542" cy="1219542"/>
      </dsp:txXfrm>
    </dsp:sp>
    <dsp:sp modelId="{24910421-DC0C-4F66-9380-B94E80A66B91}">
      <dsp:nvSpPr>
        <dsp:cNvPr id="0" name=""/>
        <dsp:cNvSpPr/>
      </dsp:nvSpPr>
      <dsp:spPr>
        <a:xfrm>
          <a:off x="4140984" y="1461752"/>
          <a:ext cx="1724694" cy="1724694"/>
        </a:xfrm>
        <a:prstGeom prst="ellipse">
          <a:avLst/>
        </a:prstGeom>
        <a:solidFill>
          <a:srgbClr val="FFC000">
            <a:alpha val="82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4916" tIns="15240" rIns="94916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kern="1200" dirty="0"/>
            <a:t>Tworzenie zespołów zadaniowych </a:t>
          </a:r>
        </a:p>
      </dsp:txBody>
      <dsp:txXfrm>
        <a:off x="4393560" y="1714328"/>
        <a:ext cx="1219542" cy="12195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56C0D1-3014-4BEE-A1C2-35540FC1CE18}">
      <dsp:nvSpPr>
        <dsp:cNvPr id="0" name=""/>
        <dsp:cNvSpPr/>
      </dsp:nvSpPr>
      <dsp:spPr>
        <a:xfrm rot="5400000">
          <a:off x="2504922" y="434602"/>
          <a:ext cx="1645161" cy="1431290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kern="1200" dirty="0"/>
            <a:t>Zainicjowane Klubu Absolwenta</a:t>
          </a:r>
        </a:p>
      </dsp:txBody>
      <dsp:txXfrm rot="-5400000">
        <a:off x="2834900" y="584038"/>
        <a:ext cx="985204" cy="1132419"/>
      </dsp:txXfrm>
    </dsp:sp>
    <dsp:sp modelId="{69DC8A1A-7015-4E56-A436-52EFED44A28A}">
      <dsp:nvSpPr>
        <dsp:cNvPr id="0" name=""/>
        <dsp:cNvSpPr/>
      </dsp:nvSpPr>
      <dsp:spPr>
        <a:xfrm>
          <a:off x="4086580" y="656699"/>
          <a:ext cx="1835999" cy="9870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3CAA34-80AA-4BE6-95A5-744F762A181F}">
      <dsp:nvSpPr>
        <dsp:cNvPr id="0" name=""/>
        <dsp:cNvSpPr/>
      </dsp:nvSpPr>
      <dsp:spPr>
        <a:xfrm rot="5400000">
          <a:off x="987082" y="435589"/>
          <a:ext cx="1645161" cy="1431290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kern="1200" dirty="0"/>
            <a:t>Realizowanie wspólnych projektów</a:t>
          </a:r>
        </a:p>
      </dsp:txBody>
      <dsp:txXfrm rot="-5400000">
        <a:off x="1317060" y="585025"/>
        <a:ext cx="985204" cy="1132419"/>
      </dsp:txXfrm>
    </dsp:sp>
    <dsp:sp modelId="{F0F495E7-A2B5-4E0A-8856-C13ECF3DAE15}">
      <dsp:nvSpPr>
        <dsp:cNvPr id="0" name=""/>
        <dsp:cNvSpPr/>
      </dsp:nvSpPr>
      <dsp:spPr>
        <a:xfrm rot="5400000">
          <a:off x="1729064" y="1831015"/>
          <a:ext cx="1645161" cy="1431290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kern="1200" dirty="0"/>
            <a:t>Współpraca                i ścisły  kontakt                    z partnerami</a:t>
          </a:r>
        </a:p>
      </dsp:txBody>
      <dsp:txXfrm rot="-5400000">
        <a:off x="2059042" y="1980451"/>
        <a:ext cx="985204" cy="1132419"/>
      </dsp:txXfrm>
    </dsp:sp>
    <dsp:sp modelId="{85813688-B2F2-4EB2-BAA9-BF5FE16554DA}">
      <dsp:nvSpPr>
        <dsp:cNvPr id="0" name=""/>
        <dsp:cNvSpPr/>
      </dsp:nvSpPr>
      <dsp:spPr>
        <a:xfrm>
          <a:off x="0" y="2053112"/>
          <a:ext cx="1776774" cy="9870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02BBE9-74FA-47B6-BD8D-ECA1F578E303}">
      <dsp:nvSpPr>
        <dsp:cNvPr id="0" name=""/>
        <dsp:cNvSpPr/>
      </dsp:nvSpPr>
      <dsp:spPr>
        <a:xfrm rot="5400000">
          <a:off x="3274857" y="1831015"/>
          <a:ext cx="1645161" cy="1431290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kern="1200" dirty="0"/>
            <a:t>Organizowanie uroczystości               z udziałem przedstawicieli środowisk lokalnych</a:t>
          </a:r>
        </a:p>
      </dsp:txBody>
      <dsp:txXfrm rot="-5400000">
        <a:off x="3604835" y="1980451"/>
        <a:ext cx="985204" cy="1132419"/>
      </dsp:txXfrm>
    </dsp:sp>
    <dsp:sp modelId="{B9A5E900-84BE-4570-80EE-628F378A0EC1}">
      <dsp:nvSpPr>
        <dsp:cNvPr id="0" name=""/>
        <dsp:cNvSpPr/>
      </dsp:nvSpPr>
      <dsp:spPr>
        <a:xfrm rot="5400000">
          <a:off x="2504922" y="3227428"/>
          <a:ext cx="1645161" cy="1431290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kern="1200" dirty="0"/>
            <a:t>Aktywne uczestnictwo w wydarzeniach lokalnych</a:t>
          </a:r>
        </a:p>
      </dsp:txBody>
      <dsp:txXfrm rot="-5400000">
        <a:off x="2834900" y="3376864"/>
        <a:ext cx="985204" cy="1132419"/>
      </dsp:txXfrm>
    </dsp:sp>
    <dsp:sp modelId="{0B716C8E-5B46-4AA9-9890-9D1A10B3A337}">
      <dsp:nvSpPr>
        <dsp:cNvPr id="0" name=""/>
        <dsp:cNvSpPr/>
      </dsp:nvSpPr>
      <dsp:spPr>
        <a:xfrm>
          <a:off x="4086580" y="3449524"/>
          <a:ext cx="1835999" cy="9870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B4C171-6BB6-42FD-A358-D3EA75520F93}">
      <dsp:nvSpPr>
        <dsp:cNvPr id="0" name=""/>
        <dsp:cNvSpPr/>
      </dsp:nvSpPr>
      <dsp:spPr>
        <a:xfrm rot="5400000">
          <a:off x="959128" y="3227428"/>
          <a:ext cx="1645161" cy="1431290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kern="1200" dirty="0"/>
            <a:t>Organizowanie wolontariatów we współpracy ze środowiskiem lokalnym</a:t>
          </a:r>
        </a:p>
      </dsp:txBody>
      <dsp:txXfrm rot="-5400000">
        <a:off x="1289106" y="3376864"/>
        <a:ext cx="985204" cy="113241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5155A2-7CD0-409F-9F61-A40BD5B9F1F5}">
      <dsp:nvSpPr>
        <dsp:cNvPr id="0" name=""/>
        <dsp:cNvSpPr/>
      </dsp:nvSpPr>
      <dsp:spPr>
        <a:xfrm rot="5400000">
          <a:off x="2925991" y="109016"/>
          <a:ext cx="1675949" cy="1458075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100" kern="1200" dirty="0"/>
            <a:t>Wypracowanie  zasad wzajemnej współpracy,</a:t>
          </a:r>
        </a:p>
      </dsp:txBody>
      <dsp:txXfrm rot="-5400000">
        <a:off x="3262145" y="261248"/>
        <a:ext cx="1003641" cy="1153611"/>
      </dsp:txXfrm>
    </dsp:sp>
    <dsp:sp modelId="{52E7F981-CBA6-45B9-956F-D2413490E0FF}">
      <dsp:nvSpPr>
        <dsp:cNvPr id="0" name=""/>
        <dsp:cNvSpPr/>
      </dsp:nvSpPr>
      <dsp:spPr>
        <a:xfrm>
          <a:off x="4537249" y="335269"/>
          <a:ext cx="1870359" cy="10055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3CFD6B-BB70-432D-8D3C-2E8294256699}">
      <dsp:nvSpPr>
        <dsp:cNvPr id="0" name=""/>
        <dsp:cNvSpPr/>
      </dsp:nvSpPr>
      <dsp:spPr>
        <a:xfrm rot="5400000">
          <a:off x="1351269" y="109016"/>
          <a:ext cx="1675949" cy="1458075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b="0" i="0" kern="1200" dirty="0"/>
            <a:t>Organizacja spotkań                 i prelekcji ze specjalistami</a:t>
          </a:r>
          <a:endParaRPr lang="pl-PL" sz="1200" kern="1200" dirty="0"/>
        </a:p>
      </dsp:txBody>
      <dsp:txXfrm rot="-5400000">
        <a:off x="1687423" y="261248"/>
        <a:ext cx="1003641" cy="1153611"/>
      </dsp:txXfrm>
    </dsp:sp>
    <dsp:sp modelId="{144F9F82-9F62-4660-AD51-D9316901B607}">
      <dsp:nvSpPr>
        <dsp:cNvPr id="0" name=""/>
        <dsp:cNvSpPr/>
      </dsp:nvSpPr>
      <dsp:spPr>
        <a:xfrm rot="5400000">
          <a:off x="2135613" y="1531562"/>
          <a:ext cx="1675949" cy="1458075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kern="1200" dirty="0"/>
            <a:t>Angażowanie rodziców                  w życie szkoły</a:t>
          </a:r>
        </a:p>
      </dsp:txBody>
      <dsp:txXfrm rot="-5400000">
        <a:off x="2471767" y="1683794"/>
        <a:ext cx="1003641" cy="1153611"/>
      </dsp:txXfrm>
    </dsp:sp>
    <dsp:sp modelId="{8276ACF8-0929-4F60-BDF7-BB5F0774F22F}">
      <dsp:nvSpPr>
        <dsp:cNvPr id="0" name=""/>
        <dsp:cNvSpPr/>
      </dsp:nvSpPr>
      <dsp:spPr>
        <a:xfrm>
          <a:off x="374191" y="1757815"/>
          <a:ext cx="1810025" cy="10055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8E34FE-F44E-423E-9A13-F95A57A86CED}">
      <dsp:nvSpPr>
        <dsp:cNvPr id="0" name=""/>
        <dsp:cNvSpPr/>
      </dsp:nvSpPr>
      <dsp:spPr>
        <a:xfrm rot="5400000">
          <a:off x="3710335" y="1531562"/>
          <a:ext cx="1675949" cy="1458075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kern="1200" dirty="0"/>
            <a:t>Współpraca               w zakresie ewaluacji pracy szkoły</a:t>
          </a:r>
        </a:p>
      </dsp:txBody>
      <dsp:txXfrm rot="-5400000">
        <a:off x="4046489" y="1683794"/>
        <a:ext cx="1003641" cy="1153611"/>
      </dsp:txXfrm>
    </dsp:sp>
    <dsp:sp modelId="{987E1252-CE7C-4592-9DA8-1F22E873F6FF}">
      <dsp:nvSpPr>
        <dsp:cNvPr id="0" name=""/>
        <dsp:cNvSpPr/>
      </dsp:nvSpPr>
      <dsp:spPr>
        <a:xfrm rot="5400000">
          <a:off x="2925991" y="2954107"/>
          <a:ext cx="1675949" cy="1458075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kern="1200" dirty="0"/>
            <a:t>Utrzymywanie stałego kontaktu              z rodzicami</a:t>
          </a:r>
        </a:p>
      </dsp:txBody>
      <dsp:txXfrm rot="-5400000">
        <a:off x="3262145" y="3106339"/>
        <a:ext cx="1003641" cy="1153611"/>
      </dsp:txXfrm>
    </dsp:sp>
    <dsp:sp modelId="{E2231E17-845F-4496-9CEF-FCDC6EED8F3D}">
      <dsp:nvSpPr>
        <dsp:cNvPr id="0" name=""/>
        <dsp:cNvSpPr/>
      </dsp:nvSpPr>
      <dsp:spPr>
        <a:xfrm>
          <a:off x="4537249" y="3180361"/>
          <a:ext cx="1870359" cy="10055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E3DC9C-3035-4929-B803-71C3307C875D}">
      <dsp:nvSpPr>
        <dsp:cNvPr id="0" name=""/>
        <dsp:cNvSpPr/>
      </dsp:nvSpPr>
      <dsp:spPr>
        <a:xfrm rot="5400000">
          <a:off x="1351269" y="2954107"/>
          <a:ext cx="1675949" cy="1458075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kern="1200" dirty="0"/>
            <a:t>Współpraca finansowa</a:t>
          </a:r>
        </a:p>
      </dsp:txBody>
      <dsp:txXfrm rot="-5400000">
        <a:off x="1687423" y="3106339"/>
        <a:ext cx="1003641" cy="11536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4D4649-3F77-4507-BDAC-3F91A4A3CD86}" type="datetimeFigureOut">
              <a:rPr lang="pl-PL" smtClean="0"/>
              <a:t>13.07.2024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6B2200-B845-4340-99DA-A9ED68E8447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280122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6B2200-B845-4340-99DA-A9ED68E84479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86568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0582EE-FD89-44E1-900E-E88C4F0846DB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35824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2AE19-F769-44F3-924A-36BADE50B38D}" type="datetime1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73E50-3005-4246-A9A7-2A5BC653FBC1}" type="datetime1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58567-5D6D-419E-B9CB-C338C5788A34}" type="datetime1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6B591-88FE-47BB-ADB5-D33AC3988C04}" type="datetime1">
              <a:rPr lang="en-US" smtClean="0"/>
              <a:t>7/14/2024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4265-7ADA-453F-A4C0-824CBBF7CAF4}" type="datetime1">
              <a:rPr lang="en-US" smtClean="0"/>
              <a:t>7/14/2024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2762B-E916-4819-96D4-B5D8F44E5FBC}" type="datetime1">
              <a:rPr lang="en-US" smtClean="0"/>
              <a:t>7/14/2024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64ABE-5AB5-41EE-8373-0B1349F268F4}" type="datetime1">
              <a:rPr lang="en-US" smtClean="0"/>
              <a:t>7/14/2024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2AF37-210E-439D-8EB4-1FAD93CFECB8}" type="datetime1">
              <a:rPr lang="en-US" smtClean="0"/>
              <a:t>7/14/2024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DBB2F-42EB-40ED-AC07-9BF59B540C6E}" type="datetime1">
              <a:rPr lang="en-US" smtClean="0"/>
              <a:t>7/14/2024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D86AB-B2B1-486C-9059-FC2ED50B2DBA}" type="datetime1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D5D03-6B93-4486-B751-F717AE753EFE}" type="datetime1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7F04B-C863-4004-B8D8-553111926B48}" type="datetime1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18" Type="http://schemas.openxmlformats.org/officeDocument/2006/relationships/diagramData" Target="../diagrams/data4.xml"/><Relationship Id="rId26" Type="http://schemas.openxmlformats.org/officeDocument/2006/relationships/diagramColors" Target="../diagrams/colors5.xml"/><Relationship Id="rId3" Type="http://schemas.openxmlformats.org/officeDocument/2006/relationships/diagramData" Target="../diagrams/data1.xml"/><Relationship Id="rId21" Type="http://schemas.openxmlformats.org/officeDocument/2006/relationships/diagramColors" Target="../diagrams/colors4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5" Type="http://schemas.openxmlformats.org/officeDocument/2006/relationships/diagramQuickStyle" Target="../diagrams/quickStyle5.xml"/><Relationship Id="rId2" Type="http://schemas.openxmlformats.org/officeDocument/2006/relationships/notesSlide" Target="../notesSlides/notesSlide2.xml"/><Relationship Id="rId16" Type="http://schemas.openxmlformats.org/officeDocument/2006/relationships/diagramColors" Target="../diagrams/colors3.xml"/><Relationship Id="rId20" Type="http://schemas.openxmlformats.org/officeDocument/2006/relationships/diagramQuickStyle" Target="../diagrams/quickStyle4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24" Type="http://schemas.openxmlformats.org/officeDocument/2006/relationships/diagramLayout" Target="../diagrams/layout5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23" Type="http://schemas.openxmlformats.org/officeDocument/2006/relationships/diagramData" Target="../diagrams/data5.xml"/><Relationship Id="rId10" Type="http://schemas.openxmlformats.org/officeDocument/2006/relationships/diagramQuickStyle" Target="../diagrams/quickStyle2.xml"/><Relationship Id="rId19" Type="http://schemas.openxmlformats.org/officeDocument/2006/relationships/diagramLayout" Target="../diagrams/layout4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Relationship Id="rId22" Type="http://schemas.microsoft.com/office/2007/relationships/diagramDrawing" Target="../diagrams/drawing4.xml"/><Relationship Id="rId27" Type="http://schemas.microsoft.com/office/2007/relationships/diagramDrawing" Target="../diagrams/drawing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77045143-5518-FA9F-3D8A-20F7B79AF4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11313" y="-190500"/>
            <a:ext cx="5698764" cy="10477500"/>
          </a:xfrm>
          <a:prstGeom prst="rect">
            <a:avLst/>
          </a:prstGeom>
        </p:spPr>
      </p:pic>
      <p:grpSp>
        <p:nvGrpSpPr>
          <p:cNvPr id="3" name="Group 6">
            <a:extLst>
              <a:ext uri="{FF2B5EF4-FFF2-40B4-BE49-F238E27FC236}">
                <a16:creationId xmlns:a16="http://schemas.microsoft.com/office/drawing/2014/main" id="{99978280-EC13-1C64-E5C8-A4623C5678D4}"/>
              </a:ext>
            </a:extLst>
          </p:cNvPr>
          <p:cNvGrpSpPr>
            <a:grpSpLocks noChangeAspect="1"/>
          </p:cNvGrpSpPr>
          <p:nvPr/>
        </p:nvGrpSpPr>
        <p:grpSpPr>
          <a:xfrm>
            <a:off x="9700673" y="866608"/>
            <a:ext cx="8587327" cy="8553783"/>
            <a:chOff x="0" y="0"/>
            <a:chExt cx="6502400" cy="6477000"/>
          </a:xfrm>
        </p:grpSpPr>
        <p:sp>
          <p:nvSpPr>
            <p:cNvPr id="4" name="Freeform 7">
              <a:extLst>
                <a:ext uri="{FF2B5EF4-FFF2-40B4-BE49-F238E27FC236}">
                  <a16:creationId xmlns:a16="http://schemas.microsoft.com/office/drawing/2014/main" id="{9D0820BC-DCAA-BF80-BF73-CB811BB1592A}"/>
                </a:ext>
              </a:extLst>
            </p:cNvPr>
            <p:cNvSpPr/>
            <p:nvPr/>
          </p:nvSpPr>
          <p:spPr>
            <a:xfrm>
              <a:off x="-23042" y="119185"/>
              <a:ext cx="6542159" cy="6244242"/>
            </a:xfrm>
            <a:custGeom>
              <a:avLst/>
              <a:gdLst/>
              <a:ahLst/>
              <a:cxnLst/>
              <a:rect l="l" t="t" r="r" b="b"/>
              <a:pathLst>
                <a:path w="6542159" h="6244242">
                  <a:moveTo>
                    <a:pt x="3271080" y="4996"/>
                  </a:moveTo>
                  <a:cubicBezTo>
                    <a:pt x="2154117" y="0"/>
                    <a:pt x="1119857" y="593026"/>
                    <a:pt x="559929" y="1559521"/>
                  </a:cubicBezTo>
                  <a:cubicBezTo>
                    <a:pt x="0" y="2526015"/>
                    <a:pt x="0" y="3718228"/>
                    <a:pt x="559929" y="4684723"/>
                  </a:cubicBezTo>
                  <a:cubicBezTo>
                    <a:pt x="1119857" y="5651217"/>
                    <a:pt x="2154117" y="6244243"/>
                    <a:pt x="3271080" y="6239248"/>
                  </a:cubicBezTo>
                  <a:cubicBezTo>
                    <a:pt x="4388043" y="6244243"/>
                    <a:pt x="5422303" y="5651217"/>
                    <a:pt x="5982231" y="4684723"/>
                  </a:cubicBezTo>
                  <a:cubicBezTo>
                    <a:pt x="6542160" y="3718229"/>
                    <a:pt x="6542160" y="2526015"/>
                    <a:pt x="5982231" y="1559521"/>
                  </a:cubicBezTo>
                  <a:cubicBezTo>
                    <a:pt x="5422303" y="593027"/>
                    <a:pt x="4388043" y="1"/>
                    <a:pt x="3271080" y="4996"/>
                  </a:cubicBezTo>
                  <a:close/>
                </a:path>
              </a:pathLst>
            </a:custGeom>
            <a:blipFill>
              <a:blip r:embed="rId4"/>
              <a:stretch>
                <a:fillRect l="-24665" r="-24665"/>
              </a:stretch>
            </a:blipFill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Freeform 8">
              <a:extLst>
                <a:ext uri="{FF2B5EF4-FFF2-40B4-BE49-F238E27FC236}">
                  <a16:creationId xmlns:a16="http://schemas.microsoft.com/office/drawing/2014/main" id="{7232109C-AE98-43C9-0940-A82FC423E0BA}"/>
                </a:ext>
              </a:extLst>
            </p:cNvPr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pl-PL"/>
            </a:p>
          </p:txBody>
        </p:sp>
      </p:grpSp>
      <p:sp>
        <p:nvSpPr>
          <p:cNvPr id="11" name="Freeform 2">
            <a:extLst>
              <a:ext uri="{FF2B5EF4-FFF2-40B4-BE49-F238E27FC236}">
                <a16:creationId xmlns:a16="http://schemas.microsoft.com/office/drawing/2014/main" id="{27443787-FA77-F34D-0C87-CA514ABD03CE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6666" b="-16666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2" name="Group 3">
            <a:extLst>
              <a:ext uri="{FF2B5EF4-FFF2-40B4-BE49-F238E27FC236}">
                <a16:creationId xmlns:a16="http://schemas.microsoft.com/office/drawing/2014/main" id="{CB60D00B-03A6-2003-011F-599723DC2B9B}"/>
              </a:ext>
            </a:extLst>
          </p:cNvPr>
          <p:cNvGrpSpPr/>
          <p:nvPr/>
        </p:nvGrpSpPr>
        <p:grpSpPr>
          <a:xfrm>
            <a:off x="12966700" y="-130175"/>
            <a:ext cx="5943600" cy="10547350"/>
            <a:chOff x="0" y="0"/>
            <a:chExt cx="1565393" cy="2777903"/>
          </a:xfrm>
        </p:grpSpPr>
        <p:sp>
          <p:nvSpPr>
            <p:cNvPr id="13" name="Freeform 4">
              <a:extLst>
                <a:ext uri="{FF2B5EF4-FFF2-40B4-BE49-F238E27FC236}">
                  <a16:creationId xmlns:a16="http://schemas.microsoft.com/office/drawing/2014/main" id="{91496B28-3D6B-21FE-EC8B-34F909951127}"/>
                </a:ext>
              </a:extLst>
            </p:cNvPr>
            <p:cNvSpPr/>
            <p:nvPr/>
          </p:nvSpPr>
          <p:spPr>
            <a:xfrm>
              <a:off x="0" y="0"/>
              <a:ext cx="1565393" cy="2777903"/>
            </a:xfrm>
            <a:custGeom>
              <a:avLst/>
              <a:gdLst/>
              <a:ahLst/>
              <a:cxnLst/>
              <a:rect l="l" t="t" r="r" b="b"/>
              <a:pathLst>
                <a:path w="1565393" h="2777903">
                  <a:moveTo>
                    <a:pt x="66431" y="0"/>
                  </a:moveTo>
                  <a:lnTo>
                    <a:pt x="1498962" y="0"/>
                  </a:lnTo>
                  <a:cubicBezTo>
                    <a:pt x="1535651" y="0"/>
                    <a:pt x="1565393" y="29742"/>
                    <a:pt x="1565393" y="66431"/>
                  </a:cubicBezTo>
                  <a:lnTo>
                    <a:pt x="1565393" y="2711472"/>
                  </a:lnTo>
                  <a:cubicBezTo>
                    <a:pt x="1565393" y="2729091"/>
                    <a:pt x="1558394" y="2745988"/>
                    <a:pt x="1545935" y="2758446"/>
                  </a:cubicBezTo>
                  <a:cubicBezTo>
                    <a:pt x="1533477" y="2770904"/>
                    <a:pt x="1516580" y="2777903"/>
                    <a:pt x="1498962" y="2777903"/>
                  </a:cubicBezTo>
                  <a:lnTo>
                    <a:pt x="66431" y="2777903"/>
                  </a:lnTo>
                  <a:cubicBezTo>
                    <a:pt x="29742" y="2777903"/>
                    <a:pt x="0" y="2748161"/>
                    <a:pt x="0" y="2711472"/>
                  </a:cubicBezTo>
                  <a:lnTo>
                    <a:pt x="0" y="66431"/>
                  </a:lnTo>
                  <a:cubicBezTo>
                    <a:pt x="0" y="48812"/>
                    <a:pt x="6999" y="31915"/>
                    <a:pt x="19457" y="19457"/>
                  </a:cubicBezTo>
                  <a:cubicBezTo>
                    <a:pt x="31915" y="6999"/>
                    <a:pt x="48812" y="0"/>
                    <a:pt x="66431" y="0"/>
                  </a:cubicBezTo>
                  <a:close/>
                </a:path>
              </a:pathLst>
            </a:custGeom>
            <a:solidFill>
              <a:srgbClr val="6C95B6"/>
            </a:solidFill>
          </p:spPr>
          <p:txBody>
            <a:bodyPr/>
            <a:lstStyle/>
            <a:p>
              <a:endParaRPr lang="pl-PL"/>
            </a:p>
          </p:txBody>
        </p:sp>
        <p:sp>
          <p:nvSpPr>
            <p:cNvPr id="14" name="TextBox 5">
              <a:extLst>
                <a:ext uri="{FF2B5EF4-FFF2-40B4-BE49-F238E27FC236}">
                  <a16:creationId xmlns:a16="http://schemas.microsoft.com/office/drawing/2014/main" id="{DB45206F-296A-2E2A-0C19-975E10E16F36}"/>
                </a:ext>
              </a:extLst>
            </p:cNvPr>
            <p:cNvSpPr txBox="1"/>
            <p:nvPr/>
          </p:nvSpPr>
          <p:spPr>
            <a:xfrm>
              <a:off x="0" y="-47625"/>
              <a:ext cx="1565393" cy="28255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6">
            <a:extLst>
              <a:ext uri="{FF2B5EF4-FFF2-40B4-BE49-F238E27FC236}">
                <a16:creationId xmlns:a16="http://schemas.microsoft.com/office/drawing/2014/main" id="{801C8FA7-3764-97E0-C9AC-252E8780448D}"/>
              </a:ext>
            </a:extLst>
          </p:cNvPr>
          <p:cNvGrpSpPr>
            <a:grpSpLocks noChangeAspect="1"/>
          </p:cNvGrpSpPr>
          <p:nvPr/>
        </p:nvGrpSpPr>
        <p:grpSpPr>
          <a:xfrm>
            <a:off x="9700673" y="866608"/>
            <a:ext cx="8587327" cy="8553783"/>
            <a:chOff x="0" y="0"/>
            <a:chExt cx="6502400" cy="6477000"/>
          </a:xfrm>
        </p:grpSpPr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E358988C-2738-DBCB-68D3-A3D780EB1B54}"/>
                </a:ext>
              </a:extLst>
            </p:cNvPr>
            <p:cNvSpPr/>
            <p:nvPr/>
          </p:nvSpPr>
          <p:spPr>
            <a:xfrm>
              <a:off x="-23042" y="119185"/>
              <a:ext cx="6542159" cy="6244242"/>
            </a:xfrm>
            <a:custGeom>
              <a:avLst/>
              <a:gdLst/>
              <a:ahLst/>
              <a:cxnLst/>
              <a:rect l="l" t="t" r="r" b="b"/>
              <a:pathLst>
                <a:path w="6542159" h="6244242">
                  <a:moveTo>
                    <a:pt x="3271080" y="4996"/>
                  </a:moveTo>
                  <a:cubicBezTo>
                    <a:pt x="2154117" y="0"/>
                    <a:pt x="1119857" y="593026"/>
                    <a:pt x="559929" y="1559521"/>
                  </a:cubicBezTo>
                  <a:cubicBezTo>
                    <a:pt x="0" y="2526015"/>
                    <a:pt x="0" y="3718228"/>
                    <a:pt x="559929" y="4684723"/>
                  </a:cubicBezTo>
                  <a:cubicBezTo>
                    <a:pt x="1119857" y="5651217"/>
                    <a:pt x="2154117" y="6244243"/>
                    <a:pt x="3271080" y="6239248"/>
                  </a:cubicBezTo>
                  <a:cubicBezTo>
                    <a:pt x="4388043" y="6244243"/>
                    <a:pt x="5422303" y="5651217"/>
                    <a:pt x="5982231" y="4684723"/>
                  </a:cubicBezTo>
                  <a:cubicBezTo>
                    <a:pt x="6542160" y="3718229"/>
                    <a:pt x="6542160" y="2526015"/>
                    <a:pt x="5982231" y="1559521"/>
                  </a:cubicBezTo>
                  <a:cubicBezTo>
                    <a:pt x="5422303" y="593027"/>
                    <a:pt x="4388043" y="1"/>
                    <a:pt x="3271080" y="4996"/>
                  </a:cubicBezTo>
                  <a:close/>
                </a:path>
              </a:pathLst>
            </a:custGeom>
            <a:blipFill>
              <a:blip r:embed="rId4"/>
              <a:stretch>
                <a:fillRect l="-24665" r="-24665"/>
              </a:stretch>
            </a:blipFill>
          </p:spPr>
          <p:txBody>
            <a:bodyPr/>
            <a:lstStyle/>
            <a:p>
              <a:endParaRPr lang="pl-PL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99D99792-D0E0-FC02-D6BC-47A472840DFD}"/>
                </a:ext>
              </a:extLst>
            </p:cNvPr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pl-PL"/>
            </a:p>
          </p:txBody>
        </p:sp>
      </p:grpSp>
      <p:sp>
        <p:nvSpPr>
          <p:cNvPr id="18" name="TextBox 9">
            <a:extLst>
              <a:ext uri="{FF2B5EF4-FFF2-40B4-BE49-F238E27FC236}">
                <a16:creationId xmlns:a16="http://schemas.microsoft.com/office/drawing/2014/main" id="{040B02C5-8724-9701-5902-FBBFF526D379}"/>
              </a:ext>
            </a:extLst>
          </p:cNvPr>
          <p:cNvSpPr txBox="1"/>
          <p:nvPr/>
        </p:nvSpPr>
        <p:spPr>
          <a:xfrm>
            <a:off x="500509" y="2782749"/>
            <a:ext cx="9589488" cy="2188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6"/>
              </a:lnSpc>
            </a:pPr>
            <a:r>
              <a:rPr lang="en-US" sz="3104" spc="155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SZKOŁY POLSKIEJ </a:t>
            </a:r>
          </a:p>
          <a:p>
            <a:pPr algn="l">
              <a:lnSpc>
                <a:spcPts val="4346"/>
              </a:lnSpc>
            </a:pPr>
            <a:r>
              <a:rPr lang="en-US" sz="3104" spc="155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im</a:t>
            </a:r>
            <a:r>
              <a:rPr lang="en-US" sz="3104" spc="155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.</a:t>
            </a:r>
            <a:r>
              <a:rPr lang="pl-PL" sz="3104" spc="155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3104" spc="155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LOTNIKÓW POLSKICH PRZY AMBASADZIE RP</a:t>
            </a:r>
          </a:p>
          <a:p>
            <a:pPr algn="l">
              <a:lnSpc>
                <a:spcPts val="4346"/>
              </a:lnSpc>
            </a:pPr>
            <a:r>
              <a:rPr lang="en-US" sz="3104" spc="155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W LONDYNIE</a:t>
            </a:r>
          </a:p>
          <a:p>
            <a:pPr algn="l">
              <a:lnSpc>
                <a:spcPts val="4346"/>
              </a:lnSpc>
              <a:spcBef>
                <a:spcPct val="0"/>
              </a:spcBef>
            </a:pPr>
            <a:endParaRPr lang="en-US" sz="3104" spc="155" dirty="0">
              <a:solidFill>
                <a:srgbClr val="000000"/>
              </a:solidFill>
              <a:latin typeface="Poppins Italics"/>
              <a:ea typeface="Poppins Italics"/>
              <a:cs typeface="Poppins Italics"/>
              <a:sym typeface="Poppins Italics"/>
            </a:endParaRPr>
          </a:p>
        </p:txBody>
      </p:sp>
      <p:sp>
        <p:nvSpPr>
          <p:cNvPr id="19" name="TextBox 10">
            <a:extLst>
              <a:ext uri="{FF2B5EF4-FFF2-40B4-BE49-F238E27FC236}">
                <a16:creationId xmlns:a16="http://schemas.microsoft.com/office/drawing/2014/main" id="{C786D6BE-5A75-8115-CE2E-158B7969B0E4}"/>
              </a:ext>
            </a:extLst>
          </p:cNvPr>
          <p:cNvSpPr txBox="1"/>
          <p:nvPr/>
        </p:nvSpPr>
        <p:spPr>
          <a:xfrm>
            <a:off x="500509" y="1072327"/>
            <a:ext cx="10761630" cy="22636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107"/>
              </a:lnSpc>
            </a:pPr>
            <a:r>
              <a:rPr lang="en-US" sz="6505" dirty="0">
                <a:solidFill>
                  <a:srgbClr val="457399"/>
                </a:solidFill>
                <a:latin typeface="Anton"/>
                <a:ea typeface="Anton"/>
                <a:cs typeface="Anton"/>
                <a:sym typeface="Anton"/>
              </a:rPr>
              <a:t>KONCEPCJA FUNKCJONOWANIA</a:t>
            </a:r>
          </a:p>
          <a:p>
            <a:pPr algn="l">
              <a:lnSpc>
                <a:spcPts val="9107"/>
              </a:lnSpc>
              <a:spcBef>
                <a:spcPct val="0"/>
              </a:spcBef>
            </a:pPr>
            <a:endParaRPr lang="en-US" sz="6505" dirty="0">
              <a:solidFill>
                <a:srgbClr val="457399"/>
              </a:solidFill>
              <a:latin typeface="Anton"/>
              <a:ea typeface="Anton"/>
              <a:cs typeface="Anton"/>
              <a:sym typeface="Anton"/>
            </a:endParaRPr>
          </a:p>
        </p:txBody>
      </p:sp>
      <p:sp>
        <p:nvSpPr>
          <p:cNvPr id="20" name="TextBox 11">
            <a:extLst>
              <a:ext uri="{FF2B5EF4-FFF2-40B4-BE49-F238E27FC236}">
                <a16:creationId xmlns:a16="http://schemas.microsoft.com/office/drawing/2014/main" id="{82D0228D-44C5-9BD2-768A-5A2BE30CD86D}"/>
              </a:ext>
            </a:extLst>
          </p:cNvPr>
          <p:cNvSpPr txBox="1"/>
          <p:nvPr/>
        </p:nvSpPr>
        <p:spPr>
          <a:xfrm>
            <a:off x="1291460" y="7468855"/>
            <a:ext cx="8409212" cy="17894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44"/>
              </a:lnSpc>
            </a:pPr>
            <a:r>
              <a:rPr lang="en-US" sz="2674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„</a:t>
            </a:r>
            <a:r>
              <a:rPr lang="en-US" sz="2674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Każde</a:t>
            </a:r>
            <a:r>
              <a:rPr lang="en-US" sz="2674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674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dziecko</a:t>
            </a:r>
            <a:r>
              <a:rPr lang="en-US" sz="2674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674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powinno</a:t>
            </a:r>
            <a:r>
              <a:rPr lang="en-US" sz="2674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674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czuć</a:t>
            </a:r>
            <a:r>
              <a:rPr lang="en-US" sz="2674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, </a:t>
            </a:r>
            <a:r>
              <a:rPr lang="en-US" sz="2674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że</a:t>
            </a:r>
            <a:r>
              <a:rPr lang="en-US" sz="2674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674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szkoła</a:t>
            </a:r>
            <a:r>
              <a:rPr lang="en-US" sz="2674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674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pomaga</a:t>
            </a:r>
            <a:r>
              <a:rPr lang="en-US" sz="2674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mu </a:t>
            </a:r>
            <a:r>
              <a:rPr lang="en-US" sz="2674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stać</a:t>
            </a:r>
            <a:r>
              <a:rPr lang="en-US" sz="2674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674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się</a:t>
            </a:r>
            <a:r>
              <a:rPr lang="en-US" sz="2674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674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lepszym</a:t>
            </a:r>
            <a:r>
              <a:rPr lang="en-US" sz="2674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674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człowiekiem</a:t>
            </a:r>
            <a:r>
              <a:rPr lang="en-US" sz="2674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. </a:t>
            </a:r>
            <a:r>
              <a:rPr lang="en-US" sz="2674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Bohaterem</a:t>
            </a:r>
            <a:r>
              <a:rPr lang="en-US" sz="2674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.”</a:t>
            </a:r>
          </a:p>
          <a:p>
            <a:pPr algn="l">
              <a:lnSpc>
                <a:spcPts val="3044"/>
              </a:lnSpc>
            </a:pPr>
            <a:r>
              <a:rPr lang="en-US" sz="2174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– Philip Zimbardo</a:t>
            </a:r>
          </a:p>
          <a:p>
            <a:pPr algn="l">
              <a:lnSpc>
                <a:spcPts val="3744"/>
              </a:lnSpc>
              <a:spcBef>
                <a:spcPct val="0"/>
              </a:spcBef>
            </a:pPr>
            <a:endParaRPr lang="en-US" sz="2174" dirty="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1" name="TextBox 12">
            <a:extLst>
              <a:ext uri="{FF2B5EF4-FFF2-40B4-BE49-F238E27FC236}">
                <a16:creationId xmlns:a16="http://schemas.microsoft.com/office/drawing/2014/main" id="{9761B5B4-D3DB-9994-7E2F-D674F5F67885}"/>
              </a:ext>
            </a:extLst>
          </p:cNvPr>
          <p:cNvSpPr txBox="1"/>
          <p:nvPr/>
        </p:nvSpPr>
        <p:spPr>
          <a:xfrm>
            <a:off x="538609" y="5316154"/>
            <a:ext cx="2122289" cy="4483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26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Renata </a:t>
            </a:r>
            <a:r>
              <a:rPr lang="en-US" sz="26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Zotow</a:t>
            </a:r>
            <a:endParaRPr lang="en-US" sz="26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2" name="Symbol zastępczy numeru slajdu 21">
            <a:extLst>
              <a:ext uri="{FF2B5EF4-FFF2-40B4-BE49-F238E27FC236}">
                <a16:creationId xmlns:a16="http://schemas.microsoft.com/office/drawing/2014/main" id="{947A9703-9651-1112-BA20-D9C1458EE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38316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6666" b="-16666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/>
          <p:cNvGrpSpPr/>
          <p:nvPr/>
        </p:nvGrpSpPr>
        <p:grpSpPr>
          <a:xfrm>
            <a:off x="-717550" y="-130175"/>
            <a:ext cx="13627100" cy="10547350"/>
            <a:chOff x="0" y="0"/>
            <a:chExt cx="3589030" cy="277790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589031" cy="2777903"/>
            </a:xfrm>
            <a:custGeom>
              <a:avLst/>
              <a:gdLst/>
              <a:ahLst/>
              <a:cxnLst/>
              <a:rect l="l" t="t" r="r" b="b"/>
              <a:pathLst>
                <a:path w="3589031" h="2777903">
                  <a:moveTo>
                    <a:pt x="28974" y="0"/>
                  </a:moveTo>
                  <a:lnTo>
                    <a:pt x="3560056" y="0"/>
                  </a:lnTo>
                  <a:cubicBezTo>
                    <a:pt x="3576058" y="0"/>
                    <a:pt x="3589031" y="12972"/>
                    <a:pt x="3589031" y="28974"/>
                  </a:cubicBezTo>
                  <a:lnTo>
                    <a:pt x="3589031" y="2748929"/>
                  </a:lnTo>
                  <a:cubicBezTo>
                    <a:pt x="3589031" y="2764931"/>
                    <a:pt x="3576058" y="2777903"/>
                    <a:pt x="3560056" y="2777903"/>
                  </a:cubicBezTo>
                  <a:lnTo>
                    <a:pt x="28974" y="2777903"/>
                  </a:lnTo>
                  <a:cubicBezTo>
                    <a:pt x="12972" y="2777903"/>
                    <a:pt x="0" y="2764931"/>
                    <a:pt x="0" y="2748929"/>
                  </a:cubicBezTo>
                  <a:lnTo>
                    <a:pt x="0" y="28974"/>
                  </a:lnTo>
                  <a:cubicBezTo>
                    <a:pt x="0" y="12972"/>
                    <a:pt x="12972" y="0"/>
                    <a:pt x="28974" y="0"/>
                  </a:cubicBezTo>
                  <a:close/>
                </a:path>
              </a:pathLst>
            </a:custGeom>
            <a:solidFill>
              <a:srgbClr val="457399"/>
            </a:solidFill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3589030" cy="28255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8601438" y="628755"/>
            <a:ext cx="9064900" cy="9029490"/>
            <a:chOff x="0" y="0"/>
            <a:chExt cx="6502400" cy="6477000"/>
          </a:xfrm>
        </p:grpSpPr>
        <p:sp>
          <p:nvSpPr>
            <p:cNvPr id="7" name="Freeform 7"/>
            <p:cNvSpPr/>
            <p:nvPr/>
          </p:nvSpPr>
          <p:spPr>
            <a:xfrm>
              <a:off x="-23042" y="119185"/>
              <a:ext cx="6542159" cy="6244242"/>
            </a:xfrm>
            <a:custGeom>
              <a:avLst/>
              <a:gdLst/>
              <a:ahLst/>
              <a:cxnLst/>
              <a:rect l="l" t="t" r="r" b="b"/>
              <a:pathLst>
                <a:path w="6542159" h="6244242">
                  <a:moveTo>
                    <a:pt x="3271080" y="4996"/>
                  </a:moveTo>
                  <a:cubicBezTo>
                    <a:pt x="2154117" y="0"/>
                    <a:pt x="1119857" y="593026"/>
                    <a:pt x="559929" y="1559521"/>
                  </a:cubicBezTo>
                  <a:cubicBezTo>
                    <a:pt x="0" y="2526015"/>
                    <a:pt x="0" y="3718228"/>
                    <a:pt x="559929" y="4684723"/>
                  </a:cubicBezTo>
                  <a:cubicBezTo>
                    <a:pt x="1119857" y="5651217"/>
                    <a:pt x="2154117" y="6244243"/>
                    <a:pt x="3271080" y="6239248"/>
                  </a:cubicBezTo>
                  <a:cubicBezTo>
                    <a:pt x="4388043" y="6244243"/>
                    <a:pt x="5422303" y="5651217"/>
                    <a:pt x="5982231" y="4684723"/>
                  </a:cubicBezTo>
                  <a:cubicBezTo>
                    <a:pt x="6542160" y="3718229"/>
                    <a:pt x="6542160" y="2526015"/>
                    <a:pt x="5982231" y="1559521"/>
                  </a:cubicBezTo>
                  <a:cubicBezTo>
                    <a:pt x="5422303" y="593027"/>
                    <a:pt x="4388043" y="1"/>
                    <a:pt x="3271080" y="4996"/>
                  </a:cubicBezTo>
                  <a:close/>
                </a:path>
              </a:pathLst>
            </a:custGeom>
            <a:blipFill>
              <a:blip r:embed="rId3"/>
              <a:stretch>
                <a:fillRect l="-13230" r="-13230"/>
              </a:stretch>
            </a:blipFill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Freeform 8"/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5271FF"/>
            </a:solidFill>
          </p:spPr>
          <p:txBody>
            <a:bodyPr/>
            <a:lstStyle/>
            <a:p>
              <a:endParaRPr lang="pl-PL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752028" y="704998"/>
            <a:ext cx="7429535" cy="5807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41"/>
              </a:lnSpc>
              <a:spcBef>
                <a:spcPct val="0"/>
              </a:spcBef>
            </a:pPr>
            <a:r>
              <a:rPr lang="en-US" sz="3386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WITAM W PRZYJAZNEJ SZKOLE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52028" y="1893132"/>
            <a:ext cx="7849409" cy="8285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52"/>
              </a:lnSpc>
            </a:pP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Mam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przemyślaną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wizję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zmian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w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placówce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pl-PL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              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 ich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głównym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celem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będzie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stworzenie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miejsca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, w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którym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panuje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porządek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organizacyjny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przyjazna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atmosfera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sprzyjająca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zdobywaniu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wiedzy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usatysfakcjonowani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pracą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nauczyciele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rodzice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dzieci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czujący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się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współgospodarzami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wspomagający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wszystkich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w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realizacji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zadań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dyrektor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, co w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konsekwencji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prowadzi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do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zwiększonej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liczby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uczniów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zainteresowanych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naszą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szkołą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</a:p>
          <a:p>
            <a:pPr algn="l">
              <a:lnSpc>
                <a:spcPts val="3552"/>
              </a:lnSpc>
            </a:pPr>
            <a:endParaRPr lang="en-US" sz="2537" dirty="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l">
              <a:lnSpc>
                <a:spcPts val="3552"/>
              </a:lnSpc>
            </a:pP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Jako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dyrektor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zadbam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o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wysoką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jakość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usług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edukacyjnych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profesjonalizm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kadry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pedagogicznej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wzorową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współpracę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pl-PL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                                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z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rodzicami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uczniów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oraz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o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uznanie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środowiska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537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lokalnego</a:t>
            </a:r>
            <a:r>
              <a:rPr lang="en-US" sz="2537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. </a:t>
            </a:r>
          </a:p>
          <a:p>
            <a:pPr algn="l">
              <a:lnSpc>
                <a:spcPts val="3552"/>
              </a:lnSpc>
            </a:pPr>
            <a:endParaRPr lang="en-US" sz="2537" dirty="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l">
              <a:lnSpc>
                <a:spcPts val="3552"/>
              </a:lnSpc>
              <a:spcBef>
                <a:spcPct val="0"/>
              </a:spcBef>
            </a:pPr>
            <a:endParaRPr lang="en-US" sz="2537" dirty="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1" name="Symbol zastępczy numeru slajdu 10">
            <a:extLst>
              <a:ext uri="{FF2B5EF4-FFF2-40B4-BE49-F238E27FC236}">
                <a16:creationId xmlns:a16="http://schemas.microsoft.com/office/drawing/2014/main" id="{D94D9EA0-03A1-5E38-DCD3-AEAE768E3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6666" b="-16666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/>
          <p:cNvGrpSpPr/>
          <p:nvPr/>
        </p:nvGrpSpPr>
        <p:grpSpPr>
          <a:xfrm>
            <a:off x="-717550" y="-130175"/>
            <a:ext cx="13627100" cy="10547350"/>
            <a:chOff x="0" y="0"/>
            <a:chExt cx="3589030" cy="277790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589031" cy="2777903"/>
            </a:xfrm>
            <a:custGeom>
              <a:avLst/>
              <a:gdLst/>
              <a:ahLst/>
              <a:cxnLst/>
              <a:rect l="l" t="t" r="r" b="b"/>
              <a:pathLst>
                <a:path w="3589031" h="2777903">
                  <a:moveTo>
                    <a:pt x="28974" y="0"/>
                  </a:moveTo>
                  <a:lnTo>
                    <a:pt x="3560056" y="0"/>
                  </a:lnTo>
                  <a:cubicBezTo>
                    <a:pt x="3576058" y="0"/>
                    <a:pt x="3589031" y="12972"/>
                    <a:pt x="3589031" y="28974"/>
                  </a:cubicBezTo>
                  <a:lnTo>
                    <a:pt x="3589031" y="2748929"/>
                  </a:lnTo>
                  <a:cubicBezTo>
                    <a:pt x="3589031" y="2764931"/>
                    <a:pt x="3576058" y="2777903"/>
                    <a:pt x="3560056" y="2777903"/>
                  </a:cubicBezTo>
                  <a:lnTo>
                    <a:pt x="28974" y="2777903"/>
                  </a:lnTo>
                  <a:cubicBezTo>
                    <a:pt x="12972" y="2777903"/>
                    <a:pt x="0" y="2764931"/>
                    <a:pt x="0" y="2748929"/>
                  </a:cubicBezTo>
                  <a:lnTo>
                    <a:pt x="0" y="28974"/>
                  </a:lnTo>
                  <a:cubicBezTo>
                    <a:pt x="0" y="12972"/>
                    <a:pt x="12972" y="0"/>
                    <a:pt x="28974" y="0"/>
                  </a:cubicBezTo>
                  <a:close/>
                </a:path>
              </a:pathLst>
            </a:custGeom>
            <a:solidFill>
              <a:srgbClr val="6C95B6"/>
            </a:solidFill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3589030" cy="28255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8377100" y="628755"/>
            <a:ext cx="9064900" cy="9029490"/>
            <a:chOff x="0" y="0"/>
            <a:chExt cx="6502400" cy="6477000"/>
          </a:xfrm>
        </p:grpSpPr>
        <p:sp>
          <p:nvSpPr>
            <p:cNvPr id="7" name="Freeform 7"/>
            <p:cNvSpPr/>
            <p:nvPr/>
          </p:nvSpPr>
          <p:spPr>
            <a:xfrm>
              <a:off x="-23042" y="119185"/>
              <a:ext cx="6542159" cy="6244242"/>
            </a:xfrm>
            <a:custGeom>
              <a:avLst/>
              <a:gdLst/>
              <a:ahLst/>
              <a:cxnLst/>
              <a:rect l="l" t="t" r="r" b="b"/>
              <a:pathLst>
                <a:path w="6542159" h="6244242">
                  <a:moveTo>
                    <a:pt x="3271080" y="4996"/>
                  </a:moveTo>
                  <a:cubicBezTo>
                    <a:pt x="2154117" y="0"/>
                    <a:pt x="1119857" y="593026"/>
                    <a:pt x="559929" y="1559521"/>
                  </a:cubicBezTo>
                  <a:cubicBezTo>
                    <a:pt x="0" y="2526015"/>
                    <a:pt x="0" y="3718228"/>
                    <a:pt x="559929" y="4684723"/>
                  </a:cubicBezTo>
                  <a:cubicBezTo>
                    <a:pt x="1119857" y="5651217"/>
                    <a:pt x="2154117" y="6244243"/>
                    <a:pt x="3271080" y="6239248"/>
                  </a:cubicBezTo>
                  <a:cubicBezTo>
                    <a:pt x="4388043" y="6244243"/>
                    <a:pt x="5422303" y="5651217"/>
                    <a:pt x="5982231" y="4684723"/>
                  </a:cubicBezTo>
                  <a:cubicBezTo>
                    <a:pt x="6542160" y="3718229"/>
                    <a:pt x="6542160" y="2526015"/>
                    <a:pt x="5982231" y="1559521"/>
                  </a:cubicBezTo>
                  <a:cubicBezTo>
                    <a:pt x="5422303" y="593027"/>
                    <a:pt x="4388043" y="1"/>
                    <a:pt x="3271080" y="4996"/>
                  </a:cubicBezTo>
                  <a:close/>
                </a:path>
              </a:pathLst>
            </a:custGeom>
            <a:blipFill>
              <a:blip r:embed="rId3"/>
              <a:stretch>
                <a:fillRect l="-24572" r="-24572"/>
              </a:stretch>
            </a:blipFill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Freeform 8"/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5271FF"/>
            </a:solidFill>
          </p:spPr>
          <p:txBody>
            <a:bodyPr/>
            <a:lstStyle/>
            <a:p>
              <a:endParaRPr lang="pl-PL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877788" y="232899"/>
            <a:ext cx="5367074" cy="705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21"/>
              </a:lnSpc>
              <a:spcBef>
                <a:spcPct val="0"/>
              </a:spcBef>
            </a:pPr>
            <a:r>
              <a:rPr lang="en-US" sz="4086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KIM JESTEM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77788" y="1182342"/>
            <a:ext cx="7019497" cy="19747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76"/>
              </a:lnSpc>
            </a:pPr>
            <a:endParaRPr/>
          </a:p>
          <a:p>
            <a:pPr algn="l">
              <a:lnSpc>
                <a:spcPts val="3176"/>
              </a:lnSpc>
              <a:spcBef>
                <a:spcPct val="0"/>
              </a:spcBef>
            </a:pPr>
            <a:r>
              <a:rPr lang="en-US" sz="226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Nazywam się Renata Zotow. Pracuję w zawodzie nauczyciela od niemal 30 lat, posiadam stopień nauczyciela dyplomowanego i ukończony kurs zarządzania szkołami polonijnymi.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77788" y="3512785"/>
            <a:ext cx="7019497" cy="15816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76"/>
              </a:lnSpc>
              <a:spcBef>
                <a:spcPct val="0"/>
              </a:spcBef>
            </a:pPr>
            <a:r>
              <a:rPr lang="en-US" sz="226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Dzięki posiadanym kwalifikacjom, doświadczeniu zawodowemu oraz cechom osobowości będę dobrze realizować zadania stojące przed dyrektorem szkoły.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77788" y="5370795"/>
            <a:ext cx="6823413" cy="2344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87"/>
              </a:lnSpc>
              <a:spcBef>
                <a:spcPct val="0"/>
              </a:spcBef>
            </a:pPr>
            <a:r>
              <a:rPr lang="en-US" sz="2205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Doskonale znam specyfikę szkoły polskiej, potrzeby środowiska polonijnego i oczekiwania rodziców. Obserwowałam zmiany, jakie zaszły na przestrzeni lat dotyczące problemów i motywacji rodziców, przyprowadzających dzieci do polskiej placówki.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877788" y="7912520"/>
            <a:ext cx="7019497" cy="20306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76"/>
              </a:lnSpc>
              <a:spcBef>
                <a:spcPct val="0"/>
              </a:spcBef>
            </a:pP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Zmotywowanie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do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podjęcia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trudu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nauki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języka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to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jedno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z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głównych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zadań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szkół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polonijnych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.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Coraz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mniej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rodzin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tego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trudu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się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podejmuje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pl-PL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         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z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roku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na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rok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spada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liczba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uczniów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dlatego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oferta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szkoły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powinna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być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bardziej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atrakcyjna</a:t>
            </a:r>
            <a:r>
              <a:rPr lang="en-US" sz="2269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</a:p>
        </p:txBody>
      </p:sp>
      <p:sp>
        <p:nvSpPr>
          <p:cNvPr id="14" name="Symbol zastępczy numeru slajdu 13">
            <a:extLst>
              <a:ext uri="{FF2B5EF4-FFF2-40B4-BE49-F238E27FC236}">
                <a16:creationId xmlns:a16="http://schemas.microsoft.com/office/drawing/2014/main" id="{E6BB68D5-F145-2DD0-B047-554CAA8B8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6207219"/>
            <a:ext cx="18288000" cy="4209956"/>
            <a:chOff x="0" y="0"/>
            <a:chExt cx="4816593" cy="110879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1108795"/>
            </a:xfrm>
            <a:custGeom>
              <a:avLst/>
              <a:gdLst/>
              <a:ahLst/>
              <a:cxnLst/>
              <a:rect l="l" t="t" r="r" b="b"/>
              <a:pathLst>
                <a:path w="4816592" h="1108795">
                  <a:moveTo>
                    <a:pt x="21590" y="0"/>
                  </a:moveTo>
                  <a:lnTo>
                    <a:pt x="4795002" y="0"/>
                  </a:lnTo>
                  <a:cubicBezTo>
                    <a:pt x="4800728" y="0"/>
                    <a:pt x="4806220" y="2275"/>
                    <a:pt x="4810269" y="6324"/>
                  </a:cubicBezTo>
                  <a:cubicBezTo>
                    <a:pt x="4814318" y="10372"/>
                    <a:pt x="4816592" y="15864"/>
                    <a:pt x="4816592" y="21590"/>
                  </a:cubicBezTo>
                  <a:lnTo>
                    <a:pt x="4816592" y="1087205"/>
                  </a:lnTo>
                  <a:cubicBezTo>
                    <a:pt x="4816592" y="1099129"/>
                    <a:pt x="4806926" y="1108795"/>
                    <a:pt x="4795002" y="1108795"/>
                  </a:cubicBezTo>
                  <a:lnTo>
                    <a:pt x="21590" y="1108795"/>
                  </a:lnTo>
                  <a:cubicBezTo>
                    <a:pt x="15864" y="1108795"/>
                    <a:pt x="10372" y="1106520"/>
                    <a:pt x="6324" y="1102471"/>
                  </a:cubicBezTo>
                  <a:cubicBezTo>
                    <a:pt x="2275" y="1098422"/>
                    <a:pt x="0" y="1092931"/>
                    <a:pt x="0" y="1087205"/>
                  </a:cubicBezTo>
                  <a:lnTo>
                    <a:pt x="0" y="21590"/>
                  </a:lnTo>
                  <a:cubicBezTo>
                    <a:pt x="0" y="9666"/>
                    <a:pt x="9666" y="0"/>
                    <a:pt x="21590" y="0"/>
                  </a:cubicBezTo>
                  <a:close/>
                </a:path>
              </a:pathLst>
            </a:custGeom>
            <a:solidFill>
              <a:srgbClr val="6C95B6"/>
            </a:solidFill>
          </p:spPr>
          <p:txBody>
            <a:bodyPr/>
            <a:lstStyle/>
            <a:p>
              <a:endParaRPr lang="pl-P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816593" cy="115642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59814" y="1711221"/>
            <a:ext cx="6560224" cy="6560224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4DA77"/>
            </a:solidFill>
          </p:spPr>
          <p:txBody>
            <a:bodyPr/>
            <a:lstStyle/>
            <a:p>
              <a:endParaRPr lang="pl-PL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1115738" y="1711221"/>
            <a:ext cx="6641729" cy="664172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4DA77"/>
            </a:solidFill>
          </p:spPr>
          <p:txBody>
            <a:bodyPr/>
            <a:lstStyle/>
            <a:p>
              <a:endParaRPr lang="pl-PL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028700" y="1942158"/>
            <a:ext cx="6022452" cy="6022452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2B0C8"/>
            </a:solidFill>
          </p:spPr>
          <p:txBody>
            <a:bodyPr/>
            <a:lstStyle/>
            <a:p>
              <a:endParaRPr lang="pl-PL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1387428" y="1982911"/>
            <a:ext cx="6098349" cy="6098349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2B0C8"/>
            </a:solidFill>
          </p:spPr>
          <p:txBody>
            <a:bodyPr/>
            <a:lstStyle/>
            <a:p>
              <a:endParaRPr lang="pl-PL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7480798" y="1711221"/>
            <a:ext cx="3474181" cy="4495998"/>
          </a:xfrm>
          <a:custGeom>
            <a:avLst/>
            <a:gdLst/>
            <a:ahLst/>
            <a:cxnLst/>
            <a:rect l="l" t="t" r="r" b="b"/>
            <a:pathLst>
              <a:path w="3474181" h="4495998">
                <a:moveTo>
                  <a:pt x="0" y="0"/>
                </a:moveTo>
                <a:lnTo>
                  <a:pt x="3474180" y="0"/>
                </a:lnTo>
                <a:lnTo>
                  <a:pt x="3474180" y="4495998"/>
                </a:lnTo>
                <a:lnTo>
                  <a:pt x="0" y="44959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18" name="Freeform 18"/>
          <p:cNvSpPr/>
          <p:nvPr/>
        </p:nvSpPr>
        <p:spPr>
          <a:xfrm>
            <a:off x="7719377" y="6283712"/>
            <a:ext cx="2997023" cy="2138974"/>
          </a:xfrm>
          <a:custGeom>
            <a:avLst/>
            <a:gdLst/>
            <a:ahLst/>
            <a:cxnLst/>
            <a:rect l="l" t="t" r="r" b="b"/>
            <a:pathLst>
              <a:path w="2997023" h="2138974">
                <a:moveTo>
                  <a:pt x="0" y="0"/>
                </a:moveTo>
                <a:lnTo>
                  <a:pt x="2997022" y="0"/>
                </a:lnTo>
                <a:lnTo>
                  <a:pt x="2997022" y="2138974"/>
                </a:lnTo>
                <a:lnTo>
                  <a:pt x="0" y="213897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19" name="TextBox 19"/>
          <p:cNvSpPr txBox="1"/>
          <p:nvPr/>
        </p:nvSpPr>
        <p:spPr>
          <a:xfrm>
            <a:off x="5261605" y="513374"/>
            <a:ext cx="8312773" cy="9258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75"/>
              </a:lnSpc>
              <a:spcBef>
                <a:spcPct val="0"/>
              </a:spcBef>
            </a:pPr>
            <a:r>
              <a:rPr lang="en-US" sz="5411">
                <a:solidFill>
                  <a:srgbClr val="8CC63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MISJA SZKOŁY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640497" y="3353275"/>
            <a:ext cx="4798857" cy="32094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76"/>
              </a:lnSpc>
              <a:spcBef>
                <a:spcPct val="0"/>
              </a:spcBef>
            </a:pPr>
            <a:r>
              <a:rPr lang="en-US" sz="226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Szkoła ma zapewnić uczniom możliwość wszechstronnego rozwoju z uwzględnieniem ich indywidualnych potrzeb, możliwości i zainteresowań; wykształcić ludzi tolerancyjnych, posiadających poczucie własnej wartości, dbających o zdrowie.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2032411" y="2943609"/>
            <a:ext cx="4808382" cy="4409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76"/>
              </a:lnSpc>
            </a:pPr>
            <a:r>
              <a:rPr lang="en-US" sz="226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Jej zadaniem jest wychować patriotów szanujących historię, kulturę i tradycje swojego narodu, świadomych swoich korzeni, dumnych z pochodzenia i przynależności, godnie reprezentujących ojczyznę swoich przodków, ale także otwartych na kulturę innych narodów.</a:t>
            </a:r>
          </a:p>
          <a:p>
            <a:pPr algn="ctr">
              <a:lnSpc>
                <a:spcPts val="3176"/>
              </a:lnSpc>
              <a:spcBef>
                <a:spcPct val="0"/>
              </a:spcBef>
            </a:pPr>
            <a:endParaRPr lang="en-US" sz="2269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" name="Symbol zastępczy numeru slajdu 21">
            <a:extLst>
              <a:ext uri="{FF2B5EF4-FFF2-40B4-BE49-F238E27FC236}">
                <a16:creationId xmlns:a16="http://schemas.microsoft.com/office/drawing/2014/main" id="{C7B7BEB2-DC70-37DA-F092-BBAFD645B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6666" b="-16666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/>
          <p:cNvGrpSpPr/>
          <p:nvPr/>
        </p:nvGrpSpPr>
        <p:grpSpPr>
          <a:xfrm>
            <a:off x="9348125" y="4131537"/>
            <a:ext cx="7628900" cy="1605011"/>
            <a:chOff x="0" y="0"/>
            <a:chExt cx="2009258" cy="42271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009258" cy="422719"/>
            </a:xfrm>
            <a:custGeom>
              <a:avLst/>
              <a:gdLst/>
              <a:ahLst/>
              <a:cxnLst/>
              <a:rect l="l" t="t" r="r" b="b"/>
              <a:pathLst>
                <a:path w="2009258" h="422719">
                  <a:moveTo>
                    <a:pt x="51756" y="0"/>
                  </a:moveTo>
                  <a:lnTo>
                    <a:pt x="1957502" y="0"/>
                  </a:lnTo>
                  <a:cubicBezTo>
                    <a:pt x="1971229" y="0"/>
                    <a:pt x="1984393" y="5453"/>
                    <a:pt x="1994099" y="15159"/>
                  </a:cubicBezTo>
                  <a:cubicBezTo>
                    <a:pt x="2003805" y="24865"/>
                    <a:pt x="2009258" y="38029"/>
                    <a:pt x="2009258" y="51756"/>
                  </a:cubicBezTo>
                  <a:lnTo>
                    <a:pt x="2009258" y="370963"/>
                  </a:lnTo>
                  <a:cubicBezTo>
                    <a:pt x="2009258" y="384690"/>
                    <a:pt x="2003805" y="397854"/>
                    <a:pt x="1994099" y="407560"/>
                  </a:cubicBezTo>
                  <a:cubicBezTo>
                    <a:pt x="1984393" y="417266"/>
                    <a:pt x="1971229" y="422719"/>
                    <a:pt x="1957502" y="422719"/>
                  </a:cubicBezTo>
                  <a:lnTo>
                    <a:pt x="51756" y="422719"/>
                  </a:lnTo>
                  <a:cubicBezTo>
                    <a:pt x="38029" y="422719"/>
                    <a:pt x="24865" y="417266"/>
                    <a:pt x="15159" y="407560"/>
                  </a:cubicBezTo>
                  <a:cubicBezTo>
                    <a:pt x="5453" y="397854"/>
                    <a:pt x="0" y="384690"/>
                    <a:pt x="0" y="370963"/>
                  </a:cubicBezTo>
                  <a:lnTo>
                    <a:pt x="0" y="51756"/>
                  </a:lnTo>
                  <a:cubicBezTo>
                    <a:pt x="0" y="38029"/>
                    <a:pt x="5453" y="24865"/>
                    <a:pt x="15159" y="15159"/>
                  </a:cubicBezTo>
                  <a:cubicBezTo>
                    <a:pt x="24865" y="5453"/>
                    <a:pt x="38029" y="0"/>
                    <a:pt x="51756" y="0"/>
                  </a:cubicBezTo>
                  <a:close/>
                </a:path>
              </a:pathLst>
            </a:custGeom>
            <a:solidFill>
              <a:srgbClr val="FFAFE1"/>
            </a:solidFill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2009258" cy="4703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0" y="0"/>
            <a:ext cx="3112910" cy="3012133"/>
          </a:xfrm>
          <a:custGeom>
            <a:avLst/>
            <a:gdLst/>
            <a:ahLst/>
            <a:cxnLst/>
            <a:rect l="l" t="t" r="r" b="b"/>
            <a:pathLst>
              <a:path w="3112910" h="3012133">
                <a:moveTo>
                  <a:pt x="0" y="0"/>
                </a:moveTo>
                <a:lnTo>
                  <a:pt x="3112910" y="0"/>
                </a:lnTo>
                <a:lnTo>
                  <a:pt x="3112910" y="3012133"/>
                </a:lnTo>
                <a:lnTo>
                  <a:pt x="0" y="30121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7" name="Group 7"/>
          <p:cNvGrpSpPr/>
          <p:nvPr/>
        </p:nvGrpSpPr>
        <p:grpSpPr>
          <a:xfrm>
            <a:off x="1272236" y="4112487"/>
            <a:ext cx="7628900" cy="1605011"/>
            <a:chOff x="0" y="0"/>
            <a:chExt cx="2009258" cy="422719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009258" cy="422719"/>
            </a:xfrm>
            <a:custGeom>
              <a:avLst/>
              <a:gdLst/>
              <a:ahLst/>
              <a:cxnLst/>
              <a:rect l="l" t="t" r="r" b="b"/>
              <a:pathLst>
                <a:path w="2009258" h="422719">
                  <a:moveTo>
                    <a:pt x="51756" y="0"/>
                  </a:moveTo>
                  <a:lnTo>
                    <a:pt x="1957502" y="0"/>
                  </a:lnTo>
                  <a:cubicBezTo>
                    <a:pt x="1971229" y="0"/>
                    <a:pt x="1984393" y="5453"/>
                    <a:pt x="1994099" y="15159"/>
                  </a:cubicBezTo>
                  <a:cubicBezTo>
                    <a:pt x="2003805" y="24865"/>
                    <a:pt x="2009258" y="38029"/>
                    <a:pt x="2009258" y="51756"/>
                  </a:cubicBezTo>
                  <a:lnTo>
                    <a:pt x="2009258" y="370963"/>
                  </a:lnTo>
                  <a:cubicBezTo>
                    <a:pt x="2009258" y="384690"/>
                    <a:pt x="2003805" y="397854"/>
                    <a:pt x="1994099" y="407560"/>
                  </a:cubicBezTo>
                  <a:cubicBezTo>
                    <a:pt x="1984393" y="417266"/>
                    <a:pt x="1971229" y="422719"/>
                    <a:pt x="1957502" y="422719"/>
                  </a:cubicBezTo>
                  <a:lnTo>
                    <a:pt x="51756" y="422719"/>
                  </a:lnTo>
                  <a:cubicBezTo>
                    <a:pt x="38029" y="422719"/>
                    <a:pt x="24865" y="417266"/>
                    <a:pt x="15159" y="407560"/>
                  </a:cubicBezTo>
                  <a:cubicBezTo>
                    <a:pt x="5453" y="397854"/>
                    <a:pt x="0" y="384690"/>
                    <a:pt x="0" y="370963"/>
                  </a:cubicBezTo>
                  <a:lnTo>
                    <a:pt x="0" y="51756"/>
                  </a:lnTo>
                  <a:cubicBezTo>
                    <a:pt x="0" y="38029"/>
                    <a:pt x="5453" y="24865"/>
                    <a:pt x="15159" y="15159"/>
                  </a:cubicBezTo>
                  <a:cubicBezTo>
                    <a:pt x="24865" y="5453"/>
                    <a:pt x="38029" y="0"/>
                    <a:pt x="51756" y="0"/>
                  </a:cubicBezTo>
                  <a:close/>
                </a:path>
              </a:pathLst>
            </a:custGeom>
            <a:solidFill>
              <a:srgbClr val="8CC63F"/>
            </a:solidFill>
          </p:spPr>
          <p:txBody>
            <a:bodyPr/>
            <a:lstStyle/>
            <a:p>
              <a:endParaRPr lang="pl-PL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47625"/>
              <a:ext cx="2009258" cy="4703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2621995" y="1360300"/>
            <a:ext cx="14012328" cy="26213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456"/>
              </a:lnSpc>
            </a:pP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Chciałabym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też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, aby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nasza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szkoła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stała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się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centrum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polskości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małą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ojczyzną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atrakcyjnym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ośrodkiem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edukacji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dla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wszystkich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: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dzieci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i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dorosłych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.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Bardzo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odpowiada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mi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koncepcja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szkoły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uczącej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się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, w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myśl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której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wszyscy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się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rozwijają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i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wspierają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w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procesie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edukacyjnym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budują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przyjazne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miejsce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pozwalające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realizować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swoje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zainteresowania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potrzeby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cele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zawodowe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i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469" dirty="0" err="1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życiowe</a:t>
            </a:r>
            <a:r>
              <a:rPr lang="en-US" sz="2469" dirty="0">
                <a:solidFill>
                  <a:srgbClr val="527B9B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</a:p>
          <a:p>
            <a:pPr algn="just">
              <a:lnSpc>
                <a:spcPts val="3036"/>
              </a:lnSpc>
              <a:spcBef>
                <a:spcPct val="0"/>
              </a:spcBef>
            </a:pPr>
            <a:endParaRPr lang="en-US" sz="2469" dirty="0">
              <a:solidFill>
                <a:srgbClr val="527B9B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714152" y="4310018"/>
            <a:ext cx="6745070" cy="1209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76"/>
              </a:lnSpc>
              <a:spcBef>
                <a:spcPct val="0"/>
              </a:spcBef>
            </a:pPr>
            <a:r>
              <a:rPr lang="en-US" sz="226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Cała</a:t>
            </a:r>
            <a:r>
              <a:rPr lang="en-US" sz="226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społeczność</a:t>
            </a:r>
            <a:r>
              <a:rPr lang="en-US" sz="226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szkolna</a:t>
            </a:r>
            <a:r>
              <a:rPr lang="en-US" sz="226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ma </a:t>
            </a:r>
            <a:r>
              <a:rPr lang="en-US" sz="226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realny</a:t>
            </a:r>
            <a:r>
              <a:rPr lang="en-US" sz="226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wpływ</a:t>
            </a:r>
            <a:r>
              <a:rPr lang="en-US" sz="226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pl-PL" sz="226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             </a:t>
            </a:r>
            <a:r>
              <a:rPr lang="en-US" sz="226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na</a:t>
            </a:r>
            <a:r>
              <a:rPr lang="en-US" sz="226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życie</a:t>
            </a:r>
            <a:r>
              <a:rPr lang="en-US" sz="226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szkoły</a:t>
            </a:r>
            <a:r>
              <a:rPr lang="en-US" sz="226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226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jej</a:t>
            </a:r>
            <a:r>
              <a:rPr lang="en-US" sz="226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organizację</a:t>
            </a:r>
            <a:r>
              <a:rPr lang="en-US" sz="226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</a:t>
            </a:r>
            <a:r>
              <a:rPr lang="en-US" sz="226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kierunek</a:t>
            </a:r>
            <a:r>
              <a:rPr lang="en-US" sz="226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26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działa</a:t>
            </a:r>
            <a:r>
              <a:rPr lang="pl-PL" sz="226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ń</a:t>
            </a:r>
            <a:endParaRPr lang="en-US" sz="2269" dirty="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pSp>
        <p:nvGrpSpPr>
          <p:cNvPr id="12" name="Group 12"/>
          <p:cNvGrpSpPr/>
          <p:nvPr/>
        </p:nvGrpSpPr>
        <p:grpSpPr>
          <a:xfrm>
            <a:off x="1272236" y="6094285"/>
            <a:ext cx="7628900" cy="1605011"/>
            <a:chOff x="0" y="0"/>
            <a:chExt cx="2009258" cy="42271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009258" cy="422719"/>
            </a:xfrm>
            <a:custGeom>
              <a:avLst/>
              <a:gdLst/>
              <a:ahLst/>
              <a:cxnLst/>
              <a:rect l="l" t="t" r="r" b="b"/>
              <a:pathLst>
                <a:path w="2009258" h="422719">
                  <a:moveTo>
                    <a:pt x="51756" y="0"/>
                  </a:moveTo>
                  <a:lnTo>
                    <a:pt x="1957502" y="0"/>
                  </a:lnTo>
                  <a:cubicBezTo>
                    <a:pt x="1971229" y="0"/>
                    <a:pt x="1984393" y="5453"/>
                    <a:pt x="1994099" y="15159"/>
                  </a:cubicBezTo>
                  <a:cubicBezTo>
                    <a:pt x="2003805" y="24865"/>
                    <a:pt x="2009258" y="38029"/>
                    <a:pt x="2009258" y="51756"/>
                  </a:cubicBezTo>
                  <a:lnTo>
                    <a:pt x="2009258" y="370963"/>
                  </a:lnTo>
                  <a:cubicBezTo>
                    <a:pt x="2009258" y="384690"/>
                    <a:pt x="2003805" y="397854"/>
                    <a:pt x="1994099" y="407560"/>
                  </a:cubicBezTo>
                  <a:cubicBezTo>
                    <a:pt x="1984393" y="417266"/>
                    <a:pt x="1971229" y="422719"/>
                    <a:pt x="1957502" y="422719"/>
                  </a:cubicBezTo>
                  <a:lnTo>
                    <a:pt x="51756" y="422719"/>
                  </a:lnTo>
                  <a:cubicBezTo>
                    <a:pt x="38029" y="422719"/>
                    <a:pt x="24865" y="417266"/>
                    <a:pt x="15159" y="407560"/>
                  </a:cubicBezTo>
                  <a:cubicBezTo>
                    <a:pt x="5453" y="397854"/>
                    <a:pt x="0" y="384690"/>
                    <a:pt x="0" y="370963"/>
                  </a:cubicBezTo>
                  <a:lnTo>
                    <a:pt x="0" y="51756"/>
                  </a:lnTo>
                  <a:cubicBezTo>
                    <a:pt x="0" y="38029"/>
                    <a:pt x="5453" y="24865"/>
                    <a:pt x="15159" y="15159"/>
                  </a:cubicBezTo>
                  <a:cubicBezTo>
                    <a:pt x="24865" y="5453"/>
                    <a:pt x="38029" y="0"/>
                    <a:pt x="51756" y="0"/>
                  </a:cubicBezTo>
                  <a:close/>
                </a:path>
              </a:pathLst>
            </a:custGeom>
            <a:solidFill>
              <a:srgbClr val="EBC633"/>
            </a:solidFill>
          </p:spPr>
          <p:txBody>
            <a:bodyPr/>
            <a:lstStyle/>
            <a:p>
              <a:endParaRPr lang="pl-PL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2009258" cy="4703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1714152" y="6377524"/>
            <a:ext cx="6745070" cy="8264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72"/>
              </a:lnSpc>
              <a:spcBef>
                <a:spcPct val="0"/>
              </a:spcBef>
            </a:pPr>
            <a:r>
              <a:rPr lang="en-US" sz="2337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Wszyscy, a w szczególności uczniowie, są traktowani podmiotowo i indywidualnie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621995" y="42197"/>
            <a:ext cx="7806179" cy="9252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75"/>
              </a:lnSpc>
              <a:spcBef>
                <a:spcPct val="0"/>
              </a:spcBef>
            </a:pPr>
            <a:r>
              <a:rPr lang="en-US" sz="5411" dirty="0">
                <a:solidFill>
                  <a:schemeClr val="tx2"/>
                </a:solidFill>
                <a:latin typeface="Poppins Bold"/>
                <a:ea typeface="Poppins Bold"/>
                <a:cs typeface="Poppins Bold"/>
                <a:sym typeface="Poppins Bold"/>
              </a:rPr>
              <a:t>MOJA WIZJA SZKOŁY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1272236" y="8080296"/>
            <a:ext cx="7628900" cy="1605011"/>
            <a:chOff x="0" y="0"/>
            <a:chExt cx="2009258" cy="422719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009258" cy="422719"/>
            </a:xfrm>
            <a:custGeom>
              <a:avLst/>
              <a:gdLst/>
              <a:ahLst/>
              <a:cxnLst/>
              <a:rect l="l" t="t" r="r" b="b"/>
              <a:pathLst>
                <a:path w="2009258" h="422719">
                  <a:moveTo>
                    <a:pt x="51756" y="0"/>
                  </a:moveTo>
                  <a:lnTo>
                    <a:pt x="1957502" y="0"/>
                  </a:lnTo>
                  <a:cubicBezTo>
                    <a:pt x="1971229" y="0"/>
                    <a:pt x="1984393" y="5453"/>
                    <a:pt x="1994099" y="15159"/>
                  </a:cubicBezTo>
                  <a:cubicBezTo>
                    <a:pt x="2003805" y="24865"/>
                    <a:pt x="2009258" y="38029"/>
                    <a:pt x="2009258" y="51756"/>
                  </a:cubicBezTo>
                  <a:lnTo>
                    <a:pt x="2009258" y="370963"/>
                  </a:lnTo>
                  <a:cubicBezTo>
                    <a:pt x="2009258" y="384690"/>
                    <a:pt x="2003805" y="397854"/>
                    <a:pt x="1994099" y="407560"/>
                  </a:cubicBezTo>
                  <a:cubicBezTo>
                    <a:pt x="1984393" y="417266"/>
                    <a:pt x="1971229" y="422719"/>
                    <a:pt x="1957502" y="422719"/>
                  </a:cubicBezTo>
                  <a:lnTo>
                    <a:pt x="51756" y="422719"/>
                  </a:lnTo>
                  <a:cubicBezTo>
                    <a:pt x="38029" y="422719"/>
                    <a:pt x="24865" y="417266"/>
                    <a:pt x="15159" y="407560"/>
                  </a:cubicBezTo>
                  <a:cubicBezTo>
                    <a:pt x="5453" y="397854"/>
                    <a:pt x="0" y="384690"/>
                    <a:pt x="0" y="370963"/>
                  </a:cubicBezTo>
                  <a:lnTo>
                    <a:pt x="0" y="51756"/>
                  </a:lnTo>
                  <a:cubicBezTo>
                    <a:pt x="0" y="38029"/>
                    <a:pt x="5453" y="24865"/>
                    <a:pt x="15159" y="15159"/>
                  </a:cubicBezTo>
                  <a:cubicBezTo>
                    <a:pt x="24865" y="5453"/>
                    <a:pt x="38029" y="0"/>
                    <a:pt x="51756" y="0"/>
                  </a:cubicBezTo>
                  <a:close/>
                </a:path>
              </a:pathLst>
            </a:custGeom>
            <a:solidFill>
              <a:srgbClr val="F48D49"/>
            </a:solidFill>
          </p:spPr>
          <p:txBody>
            <a:bodyPr/>
            <a:lstStyle/>
            <a:p>
              <a:endParaRPr lang="pl-PL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47625"/>
              <a:ext cx="2009258" cy="4703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714152" y="8427242"/>
            <a:ext cx="6745070" cy="774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79"/>
              </a:lnSpc>
              <a:spcBef>
                <a:spcPct val="0"/>
              </a:spcBef>
            </a:pPr>
            <a:r>
              <a:rPr lang="pl-PL" sz="21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Nowoczesne metody nauczania uwzględniają nauczanie języka polskiego jako obcego</a:t>
            </a:r>
            <a:endParaRPr lang="en-US" sz="2199" dirty="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9894814" y="4299995"/>
            <a:ext cx="6535524" cy="1172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Uczniowie wzrastają w poszanowaniu tradycji, kultury i historii kraju ojczystego oraz wartości moralnych i w duchu tolerancji </a:t>
            </a:r>
          </a:p>
        </p:txBody>
      </p:sp>
      <p:grpSp>
        <p:nvGrpSpPr>
          <p:cNvPr id="22" name="Group 22"/>
          <p:cNvGrpSpPr/>
          <p:nvPr/>
        </p:nvGrpSpPr>
        <p:grpSpPr>
          <a:xfrm>
            <a:off x="9348125" y="6108023"/>
            <a:ext cx="7628900" cy="1605011"/>
            <a:chOff x="0" y="0"/>
            <a:chExt cx="2009258" cy="422719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2009258" cy="422719"/>
            </a:xfrm>
            <a:custGeom>
              <a:avLst/>
              <a:gdLst/>
              <a:ahLst/>
              <a:cxnLst/>
              <a:rect l="l" t="t" r="r" b="b"/>
              <a:pathLst>
                <a:path w="2009258" h="422719">
                  <a:moveTo>
                    <a:pt x="51756" y="0"/>
                  </a:moveTo>
                  <a:lnTo>
                    <a:pt x="1957502" y="0"/>
                  </a:lnTo>
                  <a:cubicBezTo>
                    <a:pt x="1971229" y="0"/>
                    <a:pt x="1984393" y="5453"/>
                    <a:pt x="1994099" y="15159"/>
                  </a:cubicBezTo>
                  <a:cubicBezTo>
                    <a:pt x="2003805" y="24865"/>
                    <a:pt x="2009258" y="38029"/>
                    <a:pt x="2009258" y="51756"/>
                  </a:cubicBezTo>
                  <a:lnTo>
                    <a:pt x="2009258" y="370963"/>
                  </a:lnTo>
                  <a:cubicBezTo>
                    <a:pt x="2009258" y="384690"/>
                    <a:pt x="2003805" y="397854"/>
                    <a:pt x="1994099" y="407560"/>
                  </a:cubicBezTo>
                  <a:cubicBezTo>
                    <a:pt x="1984393" y="417266"/>
                    <a:pt x="1971229" y="422719"/>
                    <a:pt x="1957502" y="422719"/>
                  </a:cubicBezTo>
                  <a:lnTo>
                    <a:pt x="51756" y="422719"/>
                  </a:lnTo>
                  <a:cubicBezTo>
                    <a:pt x="38029" y="422719"/>
                    <a:pt x="24865" y="417266"/>
                    <a:pt x="15159" y="407560"/>
                  </a:cubicBezTo>
                  <a:cubicBezTo>
                    <a:pt x="5453" y="397854"/>
                    <a:pt x="0" y="384690"/>
                    <a:pt x="0" y="370963"/>
                  </a:cubicBezTo>
                  <a:lnTo>
                    <a:pt x="0" y="51756"/>
                  </a:lnTo>
                  <a:cubicBezTo>
                    <a:pt x="0" y="38029"/>
                    <a:pt x="5453" y="24865"/>
                    <a:pt x="15159" y="15159"/>
                  </a:cubicBezTo>
                  <a:cubicBezTo>
                    <a:pt x="24865" y="5453"/>
                    <a:pt x="38029" y="0"/>
                    <a:pt x="51756" y="0"/>
                  </a:cubicBezTo>
                  <a:close/>
                </a:path>
              </a:pathLst>
            </a:custGeom>
            <a:solidFill>
              <a:srgbClr val="A1AEE6"/>
            </a:solidFill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47625"/>
              <a:ext cx="2009258" cy="4703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9894814" y="6295531"/>
            <a:ext cx="6739509" cy="1172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79"/>
              </a:lnSpc>
              <a:spcBef>
                <a:spcPct val="0"/>
              </a:spcBef>
            </a:pPr>
            <a:r>
              <a:rPr lang="en-US" sz="219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Nauczyciele</a:t>
            </a:r>
            <a:r>
              <a:rPr lang="en-US" sz="21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9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towarzyszą</a:t>
            </a:r>
            <a:r>
              <a:rPr lang="en-US" sz="21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9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dzieciom</a:t>
            </a:r>
            <a:r>
              <a:rPr lang="en-US" sz="21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pl-PL" sz="21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                               </a:t>
            </a:r>
            <a:r>
              <a:rPr lang="en-US" sz="21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 </a:t>
            </a:r>
            <a:r>
              <a:rPr lang="en-US" sz="219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poszukiwaniu</a:t>
            </a:r>
            <a:r>
              <a:rPr lang="en-US" sz="21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9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</a:t>
            </a:r>
            <a:r>
              <a:rPr lang="en-US" sz="21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9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rozwijaniu</a:t>
            </a:r>
            <a:r>
              <a:rPr lang="en-US" sz="21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ich </a:t>
            </a:r>
            <a:r>
              <a:rPr lang="en-US" sz="219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pasji</a:t>
            </a:r>
            <a:r>
              <a:rPr lang="pl-PL" sz="21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                              </a:t>
            </a:r>
            <a:r>
              <a:rPr lang="en-US" sz="21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9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</a:t>
            </a:r>
            <a:r>
              <a:rPr lang="en-US" sz="21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99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zainteresowań</a:t>
            </a:r>
            <a:endParaRPr lang="en-US" sz="2199" dirty="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pSp>
        <p:nvGrpSpPr>
          <p:cNvPr id="26" name="Group 26"/>
          <p:cNvGrpSpPr/>
          <p:nvPr/>
        </p:nvGrpSpPr>
        <p:grpSpPr>
          <a:xfrm>
            <a:off x="9348125" y="8080296"/>
            <a:ext cx="7628900" cy="1605011"/>
            <a:chOff x="0" y="0"/>
            <a:chExt cx="2009258" cy="422719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2009258" cy="422719"/>
            </a:xfrm>
            <a:custGeom>
              <a:avLst/>
              <a:gdLst/>
              <a:ahLst/>
              <a:cxnLst/>
              <a:rect l="l" t="t" r="r" b="b"/>
              <a:pathLst>
                <a:path w="2009258" h="422719">
                  <a:moveTo>
                    <a:pt x="51756" y="0"/>
                  </a:moveTo>
                  <a:lnTo>
                    <a:pt x="1957502" y="0"/>
                  </a:lnTo>
                  <a:cubicBezTo>
                    <a:pt x="1971229" y="0"/>
                    <a:pt x="1984393" y="5453"/>
                    <a:pt x="1994099" y="15159"/>
                  </a:cubicBezTo>
                  <a:cubicBezTo>
                    <a:pt x="2003805" y="24865"/>
                    <a:pt x="2009258" y="38029"/>
                    <a:pt x="2009258" y="51756"/>
                  </a:cubicBezTo>
                  <a:lnTo>
                    <a:pt x="2009258" y="370963"/>
                  </a:lnTo>
                  <a:cubicBezTo>
                    <a:pt x="2009258" y="384690"/>
                    <a:pt x="2003805" y="397854"/>
                    <a:pt x="1994099" y="407560"/>
                  </a:cubicBezTo>
                  <a:cubicBezTo>
                    <a:pt x="1984393" y="417266"/>
                    <a:pt x="1971229" y="422719"/>
                    <a:pt x="1957502" y="422719"/>
                  </a:cubicBezTo>
                  <a:lnTo>
                    <a:pt x="51756" y="422719"/>
                  </a:lnTo>
                  <a:cubicBezTo>
                    <a:pt x="38029" y="422719"/>
                    <a:pt x="24865" y="417266"/>
                    <a:pt x="15159" y="407560"/>
                  </a:cubicBezTo>
                  <a:cubicBezTo>
                    <a:pt x="5453" y="397854"/>
                    <a:pt x="0" y="384690"/>
                    <a:pt x="0" y="370963"/>
                  </a:cubicBezTo>
                  <a:lnTo>
                    <a:pt x="0" y="51756"/>
                  </a:lnTo>
                  <a:cubicBezTo>
                    <a:pt x="0" y="38029"/>
                    <a:pt x="5453" y="24865"/>
                    <a:pt x="15159" y="15159"/>
                  </a:cubicBezTo>
                  <a:cubicBezTo>
                    <a:pt x="24865" y="5453"/>
                    <a:pt x="38029" y="0"/>
                    <a:pt x="51756" y="0"/>
                  </a:cubicBezTo>
                  <a:close/>
                </a:path>
              </a:pathLst>
            </a:custGeom>
            <a:solidFill>
              <a:srgbClr val="C4A2B7"/>
            </a:solidFill>
          </p:spPr>
          <p:txBody>
            <a:bodyPr/>
            <a:lstStyle/>
            <a:p>
              <a:endParaRPr lang="pl-PL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47625"/>
              <a:ext cx="2009258" cy="4703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9894814" y="8387872"/>
            <a:ext cx="6739509" cy="782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Kadra nauczycielska ustawicznie podnosi swoje kwalifikacje</a:t>
            </a:r>
          </a:p>
        </p:txBody>
      </p:sp>
      <p:sp>
        <p:nvSpPr>
          <p:cNvPr id="30" name="Symbol zastępczy numeru slajdu 29">
            <a:extLst>
              <a:ext uri="{FF2B5EF4-FFF2-40B4-BE49-F238E27FC236}">
                <a16:creationId xmlns:a16="http://schemas.microsoft.com/office/drawing/2014/main" id="{A2D704AE-4D3D-F2F1-9E11-F6297B80B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976871" y="3549342"/>
            <a:ext cx="12022354" cy="6396161"/>
            <a:chOff x="0" y="0"/>
            <a:chExt cx="5370314" cy="275137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370314" cy="2751377"/>
            </a:xfrm>
            <a:custGeom>
              <a:avLst/>
              <a:gdLst/>
              <a:ahLst/>
              <a:cxnLst/>
              <a:rect l="l" t="t" r="r" b="b"/>
              <a:pathLst>
                <a:path w="5370314" h="2751377">
                  <a:moveTo>
                    <a:pt x="19319" y="0"/>
                  </a:moveTo>
                  <a:lnTo>
                    <a:pt x="5350995" y="0"/>
                  </a:lnTo>
                  <a:cubicBezTo>
                    <a:pt x="5356119" y="0"/>
                    <a:pt x="5361033" y="2035"/>
                    <a:pt x="5364656" y="5658"/>
                  </a:cubicBezTo>
                  <a:cubicBezTo>
                    <a:pt x="5368279" y="9281"/>
                    <a:pt x="5370314" y="14195"/>
                    <a:pt x="5370314" y="19319"/>
                  </a:cubicBezTo>
                  <a:lnTo>
                    <a:pt x="5370314" y="2732058"/>
                  </a:lnTo>
                  <a:cubicBezTo>
                    <a:pt x="5370314" y="2737182"/>
                    <a:pt x="5368279" y="2742096"/>
                    <a:pt x="5364656" y="2745719"/>
                  </a:cubicBezTo>
                  <a:cubicBezTo>
                    <a:pt x="5361033" y="2749342"/>
                    <a:pt x="5356119" y="2751377"/>
                    <a:pt x="5350995" y="2751377"/>
                  </a:cubicBezTo>
                  <a:lnTo>
                    <a:pt x="19319" y="2751377"/>
                  </a:lnTo>
                  <a:cubicBezTo>
                    <a:pt x="14195" y="2751377"/>
                    <a:pt x="9281" y="2749342"/>
                    <a:pt x="5658" y="2745719"/>
                  </a:cubicBezTo>
                  <a:cubicBezTo>
                    <a:pt x="2035" y="2742096"/>
                    <a:pt x="0" y="2737182"/>
                    <a:pt x="0" y="2732058"/>
                  </a:cubicBezTo>
                  <a:lnTo>
                    <a:pt x="0" y="19319"/>
                  </a:lnTo>
                  <a:cubicBezTo>
                    <a:pt x="0" y="14195"/>
                    <a:pt x="2035" y="9281"/>
                    <a:pt x="5658" y="5658"/>
                  </a:cubicBezTo>
                  <a:cubicBezTo>
                    <a:pt x="9281" y="2035"/>
                    <a:pt x="14195" y="0"/>
                    <a:pt x="19319" y="0"/>
                  </a:cubicBezTo>
                  <a:close/>
                </a:path>
              </a:pathLst>
            </a:custGeom>
            <a:solidFill>
              <a:srgbClr val="527B9B"/>
            </a:solidFill>
          </p:spPr>
          <p:txBody>
            <a:bodyPr/>
            <a:lstStyle/>
            <a:p>
              <a:endParaRPr lang="pl-PL" dirty="0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5370314" cy="2779952"/>
            </a:xfrm>
            <a:prstGeom prst="rect">
              <a:avLst/>
            </a:prstGeom>
          </p:spPr>
          <p:txBody>
            <a:bodyPr lIns="29952" tIns="29952" rIns="29952" bIns="29952" rtlCol="0" anchor="ctr"/>
            <a:lstStyle/>
            <a:p>
              <a:pPr algn="ctr">
                <a:lnSpc>
                  <a:spcPts val="1568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4425675" y="4081626"/>
            <a:ext cx="2981874" cy="9653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81"/>
              </a:lnSpc>
            </a:pPr>
            <a:r>
              <a:rPr lang="en-US" sz="1985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ORGANIZOWANIE „ŻYWYCH LEKCJI HISTORII”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570541" y="4081109"/>
            <a:ext cx="2835013" cy="9653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81"/>
              </a:lnSpc>
            </a:pPr>
            <a:r>
              <a:rPr lang="en-US" sz="1985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UATRAKCYJNIANIE PROCESU KSZTAŁCENIA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582452" y="4110999"/>
            <a:ext cx="3324832" cy="13336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81"/>
              </a:lnSpc>
            </a:pPr>
            <a:r>
              <a:rPr lang="en-US" sz="1985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TWORZENIE INNOWACJI PEDAGOGICZNEJ</a:t>
            </a:r>
            <a:r>
              <a:rPr lang="pl-PL" sz="1985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             </a:t>
            </a:r>
            <a:r>
              <a:rPr lang="en-US" sz="1985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I</a:t>
            </a:r>
            <a:r>
              <a:rPr lang="pl-PL" sz="1985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PROGRAMÓW</a:t>
            </a:r>
            <a:r>
              <a:rPr lang="en-US" sz="1985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AUTORSKICH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549795" y="7934124"/>
            <a:ext cx="3158108" cy="13336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81"/>
              </a:lnSpc>
            </a:pPr>
            <a:r>
              <a:rPr lang="en-US" sz="1985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ZAANGAŻOWANIE BIBLIOTEKI </a:t>
            </a:r>
            <a:r>
              <a:rPr lang="pl-PL" sz="1985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                     </a:t>
            </a:r>
            <a:r>
              <a:rPr lang="en-US" sz="1985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 PROMOWANIE CZYTELNICTWA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597755" y="7880081"/>
            <a:ext cx="3158108" cy="16671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581"/>
              </a:lnSpc>
            </a:pPr>
            <a:r>
              <a:rPr lang="en-US" sz="1985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ZACHĘCANIE</a:t>
            </a:r>
            <a:r>
              <a:rPr lang="pl-PL" sz="1985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                      </a:t>
            </a:r>
            <a:r>
              <a:rPr lang="en-US" sz="1985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I PRZYGOTOWYWANIE DZIECI DO BRANIA UDZIAŁU W KONKURSACH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425675" y="7934124"/>
            <a:ext cx="2702837" cy="1613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81"/>
              </a:lnSpc>
            </a:pPr>
            <a:r>
              <a:rPr lang="en-US" sz="1985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ZACHĘCANIE RADY PEDAGOGICZNEJ DO POSZUKIWAŃ NOWYCH METOD PRACY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582452" y="5962204"/>
            <a:ext cx="3307558" cy="13336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81"/>
              </a:lnSpc>
            </a:pPr>
            <a:r>
              <a:rPr lang="pl-PL" sz="1985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PRZYGOTOWANIE             DO BRYTYJSKICH EGZAMINÓW Z JĘZYKA  POLSKIEGO</a:t>
            </a:r>
            <a:endParaRPr lang="en-US" sz="1985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0597755" y="5812558"/>
            <a:ext cx="3158108" cy="13336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81"/>
              </a:lnSpc>
            </a:pPr>
            <a:r>
              <a:rPr lang="pl-PL" sz="2000" dirty="0">
                <a:solidFill>
                  <a:schemeClr val="bg1"/>
                </a:solidFill>
                <a:latin typeface="League Spartan" panose="020B0604020202020204" charset="0"/>
              </a:rPr>
              <a:t>WPROWADZENIE             W KLASACH I-III NAUCZYCIELA WSPOMAGAJĄCEGO</a:t>
            </a:r>
            <a:endParaRPr lang="en-US" sz="1985" dirty="0">
              <a:solidFill>
                <a:schemeClr val="bg1"/>
              </a:solidFill>
              <a:latin typeface="League Spartan" panose="020B0604020202020204" charset="0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4425675" y="5853919"/>
            <a:ext cx="3158108" cy="9653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81"/>
              </a:lnSpc>
            </a:pPr>
            <a:r>
              <a:rPr lang="en-US" sz="1985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ZAINICJOWANIE POLONIJNEGO DNIA DWUJĘZYCZNOŚCI</a:t>
            </a:r>
          </a:p>
        </p:txBody>
      </p:sp>
      <p:sp>
        <p:nvSpPr>
          <p:cNvPr id="14" name="Freeform 14"/>
          <p:cNvSpPr/>
          <p:nvPr/>
        </p:nvSpPr>
        <p:spPr>
          <a:xfrm>
            <a:off x="233432" y="3586471"/>
            <a:ext cx="5223386" cy="5839151"/>
          </a:xfrm>
          <a:custGeom>
            <a:avLst/>
            <a:gdLst/>
            <a:ahLst/>
            <a:cxnLst/>
            <a:rect l="l" t="t" r="r" b="b"/>
            <a:pathLst>
              <a:path w="5223386" h="5839151">
                <a:moveTo>
                  <a:pt x="0" y="0"/>
                </a:moveTo>
                <a:lnTo>
                  <a:pt x="5223386" y="0"/>
                </a:lnTo>
                <a:lnTo>
                  <a:pt x="5223386" y="5839151"/>
                </a:lnTo>
                <a:lnTo>
                  <a:pt x="0" y="58391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15" name="TextBox 15"/>
          <p:cNvSpPr txBox="1"/>
          <p:nvPr/>
        </p:nvSpPr>
        <p:spPr>
          <a:xfrm>
            <a:off x="5840486" y="341497"/>
            <a:ext cx="11933164" cy="20527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5373"/>
              </a:lnSpc>
            </a:pPr>
            <a:r>
              <a:rPr lang="en-US" sz="4884">
                <a:solidFill>
                  <a:srgbClr val="457399"/>
                </a:solidFill>
                <a:latin typeface="Archivo Black"/>
                <a:ea typeface="Archivo Black"/>
                <a:cs typeface="Archivo Black"/>
                <a:sym typeface="Archivo Black"/>
              </a:rPr>
              <a:t>STRATEGIE REALIZACJI CELÓW W RÓŻNYCH OBSZARACH DZIAŁANIA SZKOŁY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914018" y="2711597"/>
            <a:ext cx="6486208" cy="5486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409"/>
              </a:lnSpc>
            </a:pPr>
            <a:r>
              <a:rPr lang="en-US" sz="3150" dirty="0">
                <a:solidFill>
                  <a:srgbClr val="457399"/>
                </a:solidFill>
                <a:latin typeface="Archivo Black"/>
                <a:ea typeface="Archivo Black"/>
                <a:cs typeface="Archivo Black"/>
                <a:sym typeface="Archivo Black"/>
              </a:rPr>
              <a:t>OBSZAR DYDAKTYCZNY</a:t>
            </a:r>
          </a:p>
        </p:txBody>
      </p:sp>
      <p:sp>
        <p:nvSpPr>
          <p:cNvPr id="17" name="Symbol zastępczy numeru slajdu 16">
            <a:extLst>
              <a:ext uri="{FF2B5EF4-FFF2-40B4-BE49-F238E27FC236}">
                <a16:creationId xmlns:a16="http://schemas.microsoft.com/office/drawing/2014/main" id="{B2571868-12DC-2DAF-8B76-3A762DE46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675059" y="1217794"/>
            <a:ext cx="771999" cy="771999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457399"/>
            </a:solidFill>
          </p:spPr>
          <p:txBody>
            <a:bodyPr/>
            <a:lstStyle/>
            <a:p>
              <a:endParaRPr lang="pl-PL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7675059" y="2420440"/>
            <a:ext cx="771999" cy="771999"/>
            <a:chOff x="0" y="0"/>
            <a:chExt cx="6350000" cy="6350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457399"/>
            </a:solidFill>
          </p:spPr>
          <p:txBody>
            <a:bodyPr/>
            <a:lstStyle/>
            <a:p>
              <a:endParaRPr lang="pl-PL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732628" y="4935988"/>
            <a:ext cx="771999" cy="771999"/>
            <a:chOff x="0" y="0"/>
            <a:chExt cx="6350000" cy="63500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457399"/>
            </a:solidFill>
          </p:spPr>
          <p:txBody>
            <a:bodyPr/>
            <a:lstStyle/>
            <a:p>
              <a:endParaRPr lang="pl-PL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675059" y="3697264"/>
            <a:ext cx="771999" cy="771999"/>
            <a:chOff x="0" y="0"/>
            <a:chExt cx="6350000" cy="63500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457399"/>
            </a:solidFill>
          </p:spPr>
          <p:txBody>
            <a:bodyPr/>
            <a:lstStyle/>
            <a:p>
              <a:endParaRPr lang="pl-PL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7788453" y="6165747"/>
            <a:ext cx="771999" cy="771999"/>
            <a:chOff x="0" y="0"/>
            <a:chExt cx="6350000" cy="63500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457399"/>
            </a:solidFill>
          </p:spPr>
          <p:txBody>
            <a:bodyPr/>
            <a:lstStyle/>
            <a:p>
              <a:endParaRPr lang="pl-PL"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7788453" y="7394945"/>
            <a:ext cx="771999" cy="771999"/>
            <a:chOff x="0" y="0"/>
            <a:chExt cx="6350000" cy="6350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457399"/>
            </a:solidFill>
          </p:spPr>
          <p:txBody>
            <a:bodyPr/>
            <a:lstStyle/>
            <a:p>
              <a:endParaRPr lang="pl-PL"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7775365" y="8633669"/>
            <a:ext cx="771999" cy="771999"/>
            <a:chOff x="0" y="0"/>
            <a:chExt cx="6350000" cy="63500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457399"/>
            </a:solidFill>
          </p:spPr>
          <p:txBody>
            <a:bodyPr/>
            <a:lstStyle/>
            <a:p>
              <a:endParaRPr lang="pl-PL"/>
            </a:p>
          </p:txBody>
        </p:sp>
      </p:grpSp>
      <p:sp>
        <p:nvSpPr>
          <p:cNvPr id="16" name="AutoShape 16"/>
          <p:cNvSpPr/>
          <p:nvPr/>
        </p:nvSpPr>
        <p:spPr>
          <a:xfrm>
            <a:off x="235629" y="4402588"/>
            <a:ext cx="7326036" cy="19050"/>
          </a:xfrm>
          <a:prstGeom prst="line">
            <a:avLst/>
          </a:prstGeom>
          <a:ln w="38100" cap="flat">
            <a:solidFill>
              <a:srgbClr val="EF7D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l-PL"/>
          </a:p>
        </p:txBody>
      </p:sp>
      <p:grpSp>
        <p:nvGrpSpPr>
          <p:cNvPr id="17" name="Group 17"/>
          <p:cNvGrpSpPr/>
          <p:nvPr/>
        </p:nvGrpSpPr>
        <p:grpSpPr>
          <a:xfrm>
            <a:off x="235628" y="5523520"/>
            <a:ext cx="7155771" cy="3721999"/>
            <a:chOff x="0" y="0"/>
            <a:chExt cx="1844904" cy="878864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844904" cy="878864"/>
            </a:xfrm>
            <a:custGeom>
              <a:avLst/>
              <a:gdLst/>
              <a:ahLst/>
              <a:cxnLst/>
              <a:rect l="l" t="t" r="r" b="b"/>
              <a:pathLst>
                <a:path w="1844904" h="878864">
                  <a:moveTo>
                    <a:pt x="56366" y="0"/>
                  </a:moveTo>
                  <a:lnTo>
                    <a:pt x="1788538" y="0"/>
                  </a:lnTo>
                  <a:cubicBezTo>
                    <a:pt x="1803487" y="0"/>
                    <a:pt x="1817824" y="5939"/>
                    <a:pt x="1828395" y="16509"/>
                  </a:cubicBezTo>
                  <a:cubicBezTo>
                    <a:pt x="1838965" y="27080"/>
                    <a:pt x="1844904" y="41417"/>
                    <a:pt x="1844904" y="56366"/>
                  </a:cubicBezTo>
                  <a:lnTo>
                    <a:pt x="1844904" y="822498"/>
                  </a:lnTo>
                  <a:cubicBezTo>
                    <a:pt x="1844904" y="837447"/>
                    <a:pt x="1838965" y="851784"/>
                    <a:pt x="1828395" y="862355"/>
                  </a:cubicBezTo>
                  <a:cubicBezTo>
                    <a:pt x="1817824" y="872925"/>
                    <a:pt x="1803487" y="878864"/>
                    <a:pt x="1788538" y="878864"/>
                  </a:cubicBezTo>
                  <a:lnTo>
                    <a:pt x="56366" y="878864"/>
                  </a:lnTo>
                  <a:cubicBezTo>
                    <a:pt x="25236" y="878864"/>
                    <a:pt x="0" y="853628"/>
                    <a:pt x="0" y="822498"/>
                  </a:cubicBezTo>
                  <a:lnTo>
                    <a:pt x="0" y="56366"/>
                  </a:lnTo>
                  <a:cubicBezTo>
                    <a:pt x="0" y="41417"/>
                    <a:pt x="5939" y="27080"/>
                    <a:pt x="16509" y="16509"/>
                  </a:cubicBezTo>
                  <a:cubicBezTo>
                    <a:pt x="27080" y="5939"/>
                    <a:pt x="41417" y="0"/>
                    <a:pt x="56366" y="0"/>
                  </a:cubicBezTo>
                  <a:close/>
                </a:path>
              </a:pathLst>
            </a:custGeom>
            <a:solidFill>
              <a:srgbClr val="CBDCE9"/>
            </a:solidFill>
          </p:spPr>
          <p:txBody>
            <a:bodyPr/>
            <a:lstStyle/>
            <a:p>
              <a:endParaRPr lang="pl-PL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47625"/>
              <a:ext cx="1844904" cy="9264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4700807" y="292929"/>
            <a:ext cx="2439946" cy="2204824"/>
          </a:xfrm>
          <a:custGeom>
            <a:avLst/>
            <a:gdLst/>
            <a:ahLst/>
            <a:cxnLst/>
            <a:rect l="l" t="t" r="r" b="b"/>
            <a:pathLst>
              <a:path w="2439946" h="2204824">
                <a:moveTo>
                  <a:pt x="0" y="0"/>
                </a:moveTo>
                <a:lnTo>
                  <a:pt x="2439946" y="0"/>
                </a:lnTo>
                <a:lnTo>
                  <a:pt x="2439946" y="2204824"/>
                </a:lnTo>
                <a:lnTo>
                  <a:pt x="0" y="22048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21" name="TextBox 21"/>
          <p:cNvSpPr txBox="1"/>
          <p:nvPr/>
        </p:nvSpPr>
        <p:spPr>
          <a:xfrm>
            <a:off x="405027" y="6004352"/>
            <a:ext cx="6666074" cy="27407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639"/>
              </a:lnSpc>
              <a:spcBef>
                <a:spcPct val="0"/>
              </a:spcBef>
            </a:pP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Szkoła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jest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miejscem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które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nie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tylko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kształci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młode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pokolenie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, ale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także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je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wychowuje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Dlatego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uważam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iż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należy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położyć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nacisk</a:t>
            </a:r>
            <a:r>
              <a:rPr lang="pl-PL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na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działania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opiekuńczo-wychowawcze</a:t>
            </a:r>
            <a:r>
              <a:rPr lang="pl-PL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                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i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prowadzić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je</a:t>
            </a:r>
            <a:r>
              <a:rPr lang="pl-PL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we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współpracy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z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rodzicami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uczniów</a:t>
            </a:r>
            <a:r>
              <a:rPr lang="en-US" sz="2400" dirty="0">
                <a:solidFill>
                  <a:srgbClr val="000000"/>
                </a:solidFill>
                <a:latin typeface="Poppins Italics"/>
                <a:ea typeface="Poppins Italics"/>
                <a:cs typeface="Poppins Italics"/>
                <a:sym typeface="Poppins Italics"/>
              </a:rPr>
              <a:t>.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204270" y="1060116"/>
            <a:ext cx="7820914" cy="7423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00"/>
              </a:lnSpc>
            </a:pPr>
            <a:r>
              <a:rPr lang="en-US" sz="31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diagnozowanie sytuacji wychowawczej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775365" y="1237054"/>
            <a:ext cx="545211" cy="669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52"/>
              </a:lnSpc>
            </a:pPr>
            <a:r>
              <a:rPr lang="en-US" sz="360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1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9208152" y="2221528"/>
            <a:ext cx="7322748" cy="7423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6200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prelekcje dla uczniów i rodziców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7788453" y="2466253"/>
            <a:ext cx="545211" cy="669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5652"/>
              </a:lnSpc>
              <a:spcBef>
                <a:spcPct val="0"/>
              </a:spcBef>
            </a:pPr>
            <a:r>
              <a:rPr lang="en-US" sz="3600" u="none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2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9208152" y="4781209"/>
            <a:ext cx="7322748" cy="7076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6200"/>
              </a:lnSpc>
              <a:spcBef>
                <a:spcPct val="0"/>
              </a:spcBef>
            </a:pPr>
            <a:r>
              <a:rPr lang="en-US" sz="31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krzewienie</a:t>
            </a:r>
            <a:r>
              <a:rPr lang="en-US" sz="31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aktywności</a:t>
            </a:r>
            <a:r>
              <a:rPr lang="en-US" sz="31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społecznej</a:t>
            </a:r>
            <a:endParaRPr lang="en-US" sz="3100" dirty="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7846022" y="4933609"/>
            <a:ext cx="545211" cy="669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5652"/>
              </a:lnSpc>
              <a:spcBef>
                <a:spcPct val="0"/>
              </a:spcBef>
            </a:pPr>
            <a:r>
              <a:rPr lang="en-US" sz="3600" u="none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4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9204270" y="3501368"/>
            <a:ext cx="7322748" cy="7423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6200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rozwijanie postaw patriotycznych 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7788453" y="3752602"/>
            <a:ext cx="545211" cy="669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5652"/>
              </a:lnSpc>
              <a:spcBef>
                <a:spcPct val="0"/>
              </a:spcBef>
            </a:pPr>
            <a:r>
              <a:rPr lang="en-US" sz="3600" u="none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3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9144000" y="6004352"/>
            <a:ext cx="7322748" cy="7423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6200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rozwijanie wolontariatu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7901847" y="6222337"/>
            <a:ext cx="545211" cy="669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5652"/>
              </a:lnSpc>
              <a:spcBef>
                <a:spcPct val="0"/>
              </a:spcBef>
            </a:pPr>
            <a:r>
              <a:rPr lang="en-US" sz="3600" u="none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5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285502" y="1257052"/>
            <a:ext cx="6905124" cy="2619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826"/>
              </a:lnSpc>
              <a:spcBef>
                <a:spcPct val="0"/>
              </a:spcBef>
            </a:pPr>
            <a:r>
              <a:rPr lang="en-US" sz="5688">
                <a:solidFill>
                  <a:srgbClr val="85C441"/>
                </a:solidFill>
                <a:latin typeface="Archivo Black"/>
                <a:ea typeface="Archivo Black"/>
                <a:cs typeface="Archivo Black"/>
                <a:sym typeface="Archivo Black"/>
              </a:rPr>
              <a:t>OBSZAR OPIEKUŃCZO-WYCHOWAWCZY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7901847" y="7423520"/>
            <a:ext cx="545211" cy="669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5652"/>
              </a:lnSpc>
              <a:spcBef>
                <a:spcPct val="0"/>
              </a:spcBef>
            </a:pPr>
            <a:r>
              <a:rPr lang="en-US" sz="360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6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9208152" y="7227496"/>
            <a:ext cx="7322748" cy="7423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6200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powołanie klubów pozalekcyjnych 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7888759" y="8681294"/>
            <a:ext cx="545211" cy="669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5652"/>
              </a:lnSpc>
              <a:spcBef>
                <a:spcPct val="0"/>
              </a:spcBef>
            </a:pPr>
            <a:r>
              <a:rPr lang="en-US" sz="360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7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9144000" y="8503208"/>
            <a:ext cx="7322748" cy="7423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l">
              <a:lnSpc>
                <a:spcPts val="6200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organizowanie warsztatów</a:t>
            </a:r>
          </a:p>
        </p:txBody>
      </p:sp>
      <p:sp>
        <p:nvSpPr>
          <p:cNvPr id="37" name="Symbol zastępczy numeru slajdu 36">
            <a:extLst>
              <a:ext uri="{FF2B5EF4-FFF2-40B4-BE49-F238E27FC236}">
                <a16:creationId xmlns:a16="http://schemas.microsoft.com/office/drawing/2014/main" id="{FEF0B81E-5D7E-C480-74C2-AFE05E979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94EF2AE-643B-A564-DB36-6B8C9112BA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45314488"/>
              </p:ext>
            </p:extLst>
          </p:nvPr>
        </p:nvGraphicFramePr>
        <p:xfrm>
          <a:off x="-533400" y="9071"/>
          <a:ext cx="18821400" cy="10591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pole tekstowe 4">
            <a:extLst>
              <a:ext uri="{FF2B5EF4-FFF2-40B4-BE49-F238E27FC236}">
                <a16:creationId xmlns:a16="http://schemas.microsoft.com/office/drawing/2014/main" id="{1F65EF86-0E3A-38D2-3F83-BEF71ABEF70F}"/>
              </a:ext>
            </a:extLst>
          </p:cNvPr>
          <p:cNvSpPr txBox="1"/>
          <p:nvPr/>
        </p:nvSpPr>
        <p:spPr>
          <a:xfrm>
            <a:off x="5431220" y="5043361"/>
            <a:ext cx="906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/>
              <a:t>OBSZAR ORGANIZACJI I ZARZĄDZANIA SZKOŁĄ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94E10C0C-AF80-A3EF-A1E7-16600F18A23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4511583"/>
              </p:ext>
            </p:extLst>
          </p:nvPr>
        </p:nvGraphicFramePr>
        <p:xfrm>
          <a:off x="152400" y="-800100"/>
          <a:ext cx="5742401" cy="36643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AE2C16AC-B0B5-8B48-D533-16F8767E6D8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32867608"/>
              </p:ext>
            </p:extLst>
          </p:nvPr>
        </p:nvGraphicFramePr>
        <p:xfrm>
          <a:off x="12039600" y="-1149174"/>
          <a:ext cx="5867398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6F5969F6-884F-D2AE-06DF-1B1A8DF0BB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50842478"/>
              </p:ext>
            </p:extLst>
          </p:nvPr>
        </p:nvGraphicFramePr>
        <p:xfrm>
          <a:off x="-512380" y="4994459"/>
          <a:ext cx="5922580" cy="50933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63280E3C-6430-E39C-2720-D6B57F6FAAC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9882114"/>
              </p:ext>
            </p:extLst>
          </p:nvPr>
        </p:nvGraphicFramePr>
        <p:xfrm>
          <a:off x="12393198" y="5566581"/>
          <a:ext cx="6781800" cy="452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E6548A5E-D88E-C188-2069-085B44871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66810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999926" y="-3999282"/>
            <a:ext cx="10287000" cy="18286850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466" y="0"/>
            <a:ext cx="13606268" cy="10286358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474237" y="-2528760"/>
            <a:ext cx="7341846" cy="18290319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83C4DCE0-63D8-272E-CF32-66573AA07F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1045"/>
          <a:stretch/>
        </p:blipFill>
        <p:spPr>
          <a:xfrm>
            <a:off x="1649490" y="190500"/>
            <a:ext cx="15190709" cy="7899618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F879C028-8ABB-A58C-8CC9-6A69F0F75CAF}"/>
              </a:ext>
            </a:extLst>
          </p:cNvPr>
          <p:cNvSpPr txBox="1"/>
          <p:nvPr/>
        </p:nvSpPr>
        <p:spPr>
          <a:xfrm>
            <a:off x="1586744" y="8257032"/>
            <a:ext cx="153161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i="1" dirty="0">
                <a:solidFill>
                  <a:schemeClr val="bg1"/>
                </a:solidFill>
              </a:rPr>
              <a:t>W swej pracy dyrektora będę robić wszystko, aby Szkoła Polska im. Lotników Polskich w Londynie była placówką bezpieczną, nowoczesną, zapewniającą najlepsze warunki do nauki i wychowania dla każdego dziecka. Będę starała się, we współpracy z innymi pracownikami, stworzyć przyjazną atmosferę sprzyjającą osiąganiu sukcesów zarówno uczniom, jak i ich nauczycielom</a:t>
            </a: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F94CD577-1712-41A4-91A2-F6E77B1E9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870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2">
            <a:extLst>
              <a:ext uri="{FF2B5EF4-FFF2-40B4-BE49-F238E27FC236}">
                <a16:creationId xmlns:a16="http://schemas.microsoft.com/office/drawing/2014/main" id="{CB45962A-CE1F-FA56-8CA8-51CE08741C49}"/>
              </a:ext>
            </a:extLst>
          </p:cNvPr>
          <p:cNvGrpSpPr/>
          <p:nvPr/>
        </p:nvGrpSpPr>
        <p:grpSpPr>
          <a:xfrm>
            <a:off x="-244774" y="0"/>
            <a:ext cx="5906903" cy="10287000"/>
            <a:chOff x="0" y="0"/>
            <a:chExt cx="2201846" cy="2777903"/>
          </a:xfrm>
        </p:grpSpPr>
        <p:sp>
          <p:nvSpPr>
            <p:cNvPr id="16" name="Freeform 3">
              <a:extLst>
                <a:ext uri="{FF2B5EF4-FFF2-40B4-BE49-F238E27FC236}">
                  <a16:creationId xmlns:a16="http://schemas.microsoft.com/office/drawing/2014/main" id="{39B1E48C-3C74-FAB3-EC3A-867CA32CF5C9}"/>
                </a:ext>
              </a:extLst>
            </p:cNvPr>
            <p:cNvSpPr/>
            <p:nvPr/>
          </p:nvSpPr>
          <p:spPr>
            <a:xfrm>
              <a:off x="0" y="0"/>
              <a:ext cx="2201845" cy="2777903"/>
            </a:xfrm>
            <a:custGeom>
              <a:avLst/>
              <a:gdLst/>
              <a:ahLst/>
              <a:cxnLst/>
              <a:rect l="l" t="t" r="r" b="b"/>
              <a:pathLst>
                <a:path w="2201845" h="2777903">
                  <a:moveTo>
                    <a:pt x="47229" y="0"/>
                  </a:moveTo>
                  <a:lnTo>
                    <a:pt x="2154617" y="0"/>
                  </a:lnTo>
                  <a:cubicBezTo>
                    <a:pt x="2167143" y="0"/>
                    <a:pt x="2179155" y="4976"/>
                    <a:pt x="2188013" y="13833"/>
                  </a:cubicBezTo>
                  <a:cubicBezTo>
                    <a:pt x="2196870" y="22690"/>
                    <a:pt x="2201845" y="34703"/>
                    <a:pt x="2201845" y="47229"/>
                  </a:cubicBezTo>
                  <a:lnTo>
                    <a:pt x="2201845" y="2730674"/>
                  </a:lnTo>
                  <a:cubicBezTo>
                    <a:pt x="2201845" y="2756758"/>
                    <a:pt x="2180700" y="2777903"/>
                    <a:pt x="2154617" y="2777903"/>
                  </a:cubicBezTo>
                  <a:lnTo>
                    <a:pt x="47229" y="2777903"/>
                  </a:lnTo>
                  <a:cubicBezTo>
                    <a:pt x="21145" y="2777903"/>
                    <a:pt x="0" y="2756758"/>
                    <a:pt x="0" y="2730674"/>
                  </a:cubicBezTo>
                  <a:lnTo>
                    <a:pt x="0" y="47229"/>
                  </a:lnTo>
                  <a:cubicBezTo>
                    <a:pt x="0" y="21145"/>
                    <a:pt x="21145" y="0"/>
                    <a:pt x="47229" y="0"/>
                  </a:cubicBezTo>
                  <a:close/>
                </a:path>
              </a:pathLst>
            </a:custGeom>
            <a:solidFill>
              <a:srgbClr val="6C95B6"/>
            </a:solidFill>
          </p:spPr>
          <p:txBody>
            <a:bodyPr/>
            <a:lstStyle/>
            <a:p>
              <a:endParaRPr lang="pl-PL" dirty="0"/>
            </a:p>
          </p:txBody>
        </p:sp>
        <p:sp>
          <p:nvSpPr>
            <p:cNvPr id="17" name="TextBox 4">
              <a:extLst>
                <a:ext uri="{FF2B5EF4-FFF2-40B4-BE49-F238E27FC236}">
                  <a16:creationId xmlns:a16="http://schemas.microsoft.com/office/drawing/2014/main" id="{B3646E6C-3C56-D612-219D-189567AA1393}"/>
                </a:ext>
              </a:extLst>
            </p:cNvPr>
            <p:cNvSpPr txBox="1"/>
            <p:nvPr/>
          </p:nvSpPr>
          <p:spPr>
            <a:xfrm>
              <a:off x="0" y="-47625"/>
              <a:ext cx="2201846" cy="28255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6705600" y="465053"/>
            <a:ext cx="9629793" cy="32512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3154"/>
              </a:lnSpc>
            </a:pPr>
            <a:r>
              <a:rPr lang="en-US" sz="8800" dirty="0" err="1">
                <a:solidFill>
                  <a:srgbClr val="457399"/>
                </a:solidFill>
                <a:latin typeface="Poppins Thin" panose="020B0502040204020203" pitchFamily="2" charset="0"/>
                <a:ea typeface="Rundeck Smooth"/>
                <a:cs typeface="Poppins Thin" panose="020B0502040204020203" pitchFamily="2" charset="0"/>
                <a:sym typeface="Rundeck Smooth"/>
              </a:rPr>
              <a:t>Dziękuję</a:t>
            </a:r>
            <a:r>
              <a:rPr lang="pl-PL" sz="8800" dirty="0">
                <a:solidFill>
                  <a:srgbClr val="457399"/>
                </a:solidFill>
                <a:latin typeface="Poppins Thin" panose="020B0502040204020203" pitchFamily="2" charset="0"/>
                <a:ea typeface="Rundeck Smooth"/>
                <a:cs typeface="Poppins Thin" panose="020B0502040204020203" pitchFamily="2" charset="0"/>
                <a:sym typeface="Rundeck Smooth"/>
              </a:rPr>
              <a:t> </a:t>
            </a:r>
          </a:p>
          <a:p>
            <a:pPr>
              <a:lnSpc>
                <a:spcPts val="13154"/>
              </a:lnSpc>
            </a:pPr>
            <a:r>
              <a:rPr lang="en-US" sz="8800" dirty="0">
                <a:solidFill>
                  <a:srgbClr val="457399"/>
                </a:solidFill>
                <a:latin typeface="Poppins Thin" panose="020B0502040204020203" pitchFamily="2" charset="0"/>
                <a:ea typeface="Rundeck Smooth"/>
                <a:cs typeface="Poppins Thin" panose="020B0502040204020203" pitchFamily="2" charset="0"/>
                <a:sym typeface="Rundeck Smooth"/>
              </a:rPr>
              <a:t>za </a:t>
            </a:r>
            <a:r>
              <a:rPr lang="en-US" sz="8800" dirty="0" err="1">
                <a:solidFill>
                  <a:srgbClr val="457399"/>
                </a:solidFill>
                <a:latin typeface="Poppins Thin" panose="020B0502040204020203" pitchFamily="2" charset="0"/>
                <a:ea typeface="Rundeck Smooth"/>
                <a:cs typeface="Poppins Thin" panose="020B0502040204020203" pitchFamily="2" charset="0"/>
                <a:sym typeface="Rundeck Smooth"/>
              </a:rPr>
              <a:t>uwagę</a:t>
            </a:r>
            <a:endParaRPr lang="en-US" sz="8800" dirty="0">
              <a:solidFill>
                <a:srgbClr val="457399"/>
              </a:solidFill>
              <a:latin typeface="Poppins Thin" panose="020B0502040204020203" pitchFamily="2" charset="0"/>
              <a:ea typeface="Rundeck Smooth"/>
              <a:cs typeface="Poppins Thin" panose="020B0502040204020203" pitchFamily="2" charset="0"/>
              <a:sym typeface="Rundeck Smooth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705600" y="6583373"/>
            <a:ext cx="5789635" cy="22216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 dirty="0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Renata </a:t>
            </a:r>
            <a:r>
              <a:rPr lang="en-US" sz="2499" dirty="0" err="1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Zotow</a:t>
            </a:r>
            <a:endParaRPr lang="pl-PL" sz="2499" dirty="0">
              <a:solidFill>
                <a:srgbClr val="457399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>
              <a:lnSpc>
                <a:spcPts val="3499"/>
              </a:lnSpc>
            </a:pPr>
            <a:endParaRPr lang="en-US" sz="2499" dirty="0">
              <a:solidFill>
                <a:srgbClr val="457399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>
              <a:lnSpc>
                <a:spcPts val="3499"/>
              </a:lnSpc>
            </a:pPr>
            <a:r>
              <a:rPr lang="pl-PL" sz="2499" dirty="0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N</a:t>
            </a:r>
            <a:r>
              <a:rPr lang="en-US" sz="2499" dirty="0" err="1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auczyciel</a:t>
            </a:r>
            <a:r>
              <a:rPr lang="en-US" sz="2499" dirty="0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 z </a:t>
            </a:r>
            <a:r>
              <a:rPr lang="en-US" sz="2499" dirty="0" err="1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wizją</a:t>
            </a:r>
            <a:endParaRPr lang="en-US" sz="2499" dirty="0">
              <a:solidFill>
                <a:srgbClr val="457399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>
              <a:lnSpc>
                <a:spcPts val="3499"/>
              </a:lnSpc>
            </a:pPr>
            <a:r>
              <a:rPr lang="en-US" sz="2499" dirty="0" err="1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Szkoły</a:t>
            </a:r>
            <a:r>
              <a:rPr lang="en-US" sz="2499" dirty="0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</a:t>
            </a:r>
            <a:r>
              <a:rPr lang="en-US" sz="2499" dirty="0" err="1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Polskiej</a:t>
            </a:r>
            <a:r>
              <a:rPr lang="en-US" sz="2499" dirty="0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</a:t>
            </a:r>
            <a:r>
              <a:rPr lang="en-US" sz="2499" dirty="0" err="1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im</a:t>
            </a:r>
            <a:r>
              <a:rPr lang="en-US" sz="2499" dirty="0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. </a:t>
            </a:r>
            <a:r>
              <a:rPr lang="en-US" sz="2499" dirty="0" err="1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Lotników</a:t>
            </a:r>
            <a:r>
              <a:rPr lang="en-US" sz="2499" dirty="0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</a:t>
            </a:r>
            <a:r>
              <a:rPr lang="en-US" sz="2499" dirty="0" err="1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Polskich</a:t>
            </a:r>
            <a:r>
              <a:rPr lang="en-US" sz="2499" dirty="0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</a:t>
            </a:r>
            <a:r>
              <a:rPr lang="en-US" sz="2499" dirty="0" err="1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przy</a:t>
            </a:r>
            <a:r>
              <a:rPr lang="en-US" sz="2499" dirty="0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</a:t>
            </a:r>
            <a:r>
              <a:rPr lang="en-US" sz="2499" dirty="0" err="1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Ambasadzie</a:t>
            </a:r>
            <a:r>
              <a:rPr lang="en-US" sz="2499" dirty="0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RP w </a:t>
            </a:r>
            <a:r>
              <a:rPr lang="en-US" sz="2499" dirty="0" err="1">
                <a:solidFill>
                  <a:srgbClr val="457399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Londynie</a:t>
            </a:r>
            <a:endParaRPr lang="en-US" sz="2499" dirty="0">
              <a:solidFill>
                <a:srgbClr val="457399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grpSp>
        <p:nvGrpSpPr>
          <p:cNvPr id="18" name="Group 5">
            <a:extLst>
              <a:ext uri="{FF2B5EF4-FFF2-40B4-BE49-F238E27FC236}">
                <a16:creationId xmlns:a16="http://schemas.microsoft.com/office/drawing/2014/main" id="{46260AB4-1803-D2E3-D86C-DDC15D2D7E51}"/>
              </a:ext>
            </a:extLst>
          </p:cNvPr>
          <p:cNvGrpSpPr>
            <a:grpSpLocks noChangeAspect="1"/>
          </p:cNvGrpSpPr>
          <p:nvPr/>
        </p:nvGrpSpPr>
        <p:grpSpPr>
          <a:xfrm>
            <a:off x="382622" y="1962138"/>
            <a:ext cx="4652108" cy="4633935"/>
            <a:chOff x="0" y="0"/>
            <a:chExt cx="6502400" cy="6477000"/>
          </a:xfrm>
        </p:grpSpPr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DB2EFF3F-1D2A-79E0-E447-B34116CD162E}"/>
                </a:ext>
              </a:extLst>
            </p:cNvPr>
            <p:cNvSpPr/>
            <p:nvPr/>
          </p:nvSpPr>
          <p:spPr>
            <a:xfrm>
              <a:off x="-23042" y="119185"/>
              <a:ext cx="6542159" cy="6244242"/>
            </a:xfrm>
            <a:custGeom>
              <a:avLst/>
              <a:gdLst/>
              <a:ahLst/>
              <a:cxnLst/>
              <a:rect l="l" t="t" r="r" b="b"/>
              <a:pathLst>
                <a:path w="6542159" h="6244242">
                  <a:moveTo>
                    <a:pt x="3271080" y="4996"/>
                  </a:moveTo>
                  <a:cubicBezTo>
                    <a:pt x="2154117" y="0"/>
                    <a:pt x="1119857" y="593026"/>
                    <a:pt x="559929" y="1559521"/>
                  </a:cubicBezTo>
                  <a:cubicBezTo>
                    <a:pt x="0" y="2526015"/>
                    <a:pt x="0" y="3718228"/>
                    <a:pt x="559929" y="4684723"/>
                  </a:cubicBezTo>
                  <a:cubicBezTo>
                    <a:pt x="1119857" y="5651217"/>
                    <a:pt x="2154117" y="6244243"/>
                    <a:pt x="3271080" y="6239248"/>
                  </a:cubicBezTo>
                  <a:cubicBezTo>
                    <a:pt x="4388043" y="6244243"/>
                    <a:pt x="5422303" y="5651217"/>
                    <a:pt x="5982231" y="4684723"/>
                  </a:cubicBezTo>
                  <a:cubicBezTo>
                    <a:pt x="6542160" y="3718229"/>
                    <a:pt x="6542160" y="2526015"/>
                    <a:pt x="5982231" y="1559521"/>
                  </a:cubicBezTo>
                  <a:cubicBezTo>
                    <a:pt x="5422303" y="593027"/>
                    <a:pt x="4388043" y="1"/>
                    <a:pt x="3271080" y="4996"/>
                  </a:cubicBezTo>
                  <a:close/>
                </a:path>
              </a:pathLst>
            </a:custGeom>
            <a:blipFill>
              <a:blip r:embed="rId2"/>
              <a:stretch>
                <a:fillRect l="223" t="-5920" r="223" b="-5920"/>
              </a:stretch>
            </a:blipFill>
          </p:spPr>
          <p:txBody>
            <a:bodyPr/>
            <a:lstStyle/>
            <a:p>
              <a:endParaRPr lang="pl-PL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423A049D-A86D-E198-A547-AF05DCA305A2}"/>
                </a:ext>
              </a:extLst>
            </p:cNvPr>
            <p:cNvSpPr/>
            <p:nvPr/>
          </p:nvSpPr>
          <p:spPr>
            <a:xfrm>
              <a:off x="73038" y="66269"/>
              <a:ext cx="6350000" cy="6349987"/>
            </a:xfrm>
            <a:custGeom>
              <a:avLst/>
              <a:gdLst/>
              <a:ahLst/>
              <a:cxnLst/>
              <a:rect l="l" t="t" r="r" b="b"/>
              <a:pathLst>
                <a:path w="6350000" h="6349987">
                  <a:moveTo>
                    <a:pt x="3175000" y="6349987"/>
                  </a:moveTo>
                  <a:cubicBezTo>
                    <a:pt x="1424279" y="6349987"/>
                    <a:pt x="0" y="4925733"/>
                    <a:pt x="0" y="3175038"/>
                  </a:cubicBezTo>
                  <a:cubicBezTo>
                    <a:pt x="0" y="1424317"/>
                    <a:pt x="1424292" y="0"/>
                    <a:pt x="3175000" y="0"/>
                  </a:cubicBezTo>
                  <a:cubicBezTo>
                    <a:pt x="4925733" y="0"/>
                    <a:pt x="6350000" y="1424330"/>
                    <a:pt x="6350000" y="3175038"/>
                  </a:cubicBezTo>
                  <a:cubicBezTo>
                    <a:pt x="6350000" y="4925720"/>
                    <a:pt x="4925733" y="6349987"/>
                    <a:pt x="3175000" y="6349987"/>
                  </a:cubicBezTo>
                  <a:close/>
                  <a:moveTo>
                    <a:pt x="3175000" y="115760"/>
                  </a:moveTo>
                  <a:cubicBezTo>
                    <a:pt x="1488135" y="115760"/>
                    <a:pt x="115760" y="1488148"/>
                    <a:pt x="115760" y="3175038"/>
                  </a:cubicBezTo>
                  <a:cubicBezTo>
                    <a:pt x="115760" y="4861915"/>
                    <a:pt x="1488135" y="6234265"/>
                    <a:pt x="3175000" y="6234265"/>
                  </a:cubicBezTo>
                  <a:cubicBezTo>
                    <a:pt x="4861852" y="6234265"/>
                    <a:pt x="6234265" y="4861890"/>
                    <a:pt x="6234265" y="3175038"/>
                  </a:cubicBezTo>
                  <a:cubicBezTo>
                    <a:pt x="6234265" y="1488148"/>
                    <a:pt x="4861852" y="115760"/>
                    <a:pt x="3175000" y="11576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pl-PL"/>
            </a:p>
          </p:txBody>
        </p:sp>
      </p:grp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652B17E5-3E8F-C264-9C27-F01D437AD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numeru slajdu 2">
            <a:extLst>
              <a:ext uri="{FF2B5EF4-FFF2-40B4-BE49-F238E27FC236}">
                <a16:creationId xmlns:a16="http://schemas.microsoft.com/office/drawing/2014/main" id="{5880B7A6-9127-C4D4-628B-CE3EC12A6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29202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783</Words>
  <Application>Microsoft Office PowerPoint</Application>
  <PresentationFormat>Niestandardowy</PresentationFormat>
  <Paragraphs>101</Paragraphs>
  <Slides>11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12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24" baseType="lpstr">
      <vt:lpstr>Poppins Medium</vt:lpstr>
      <vt:lpstr>Calibri</vt:lpstr>
      <vt:lpstr>Poppins Bold</vt:lpstr>
      <vt:lpstr>Anton</vt:lpstr>
      <vt:lpstr>Poppins Italics</vt:lpstr>
      <vt:lpstr>Poppins</vt:lpstr>
      <vt:lpstr>Poppins Thin</vt:lpstr>
      <vt:lpstr>Aptos</vt:lpstr>
      <vt:lpstr>Open Sans</vt:lpstr>
      <vt:lpstr>Archivo Black</vt:lpstr>
      <vt:lpstr>Arial</vt:lpstr>
      <vt:lpstr>League Spartan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Koncepcja Funkcjonowania</dc:title>
  <dc:creator>A Frencel</dc:creator>
  <cp:lastModifiedBy>D Frencel</cp:lastModifiedBy>
  <cp:revision>35</cp:revision>
  <dcterms:created xsi:type="dcterms:W3CDTF">2006-08-16T00:00:00Z</dcterms:created>
  <dcterms:modified xsi:type="dcterms:W3CDTF">2024-07-13T22:31:57Z</dcterms:modified>
  <dc:identifier>DAGJnId7rHY</dc:identifier>
</cp:coreProperties>
</file>